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4"/>
  </p:sldMasterIdLst>
  <p:notesMasterIdLst>
    <p:notesMasterId r:id="rId15"/>
  </p:notesMasterIdLst>
  <p:handoutMasterIdLst>
    <p:handoutMasterId r:id="rId16"/>
  </p:handoutMasterIdLst>
  <p:sldIdLst>
    <p:sldId id="256" r:id="rId5"/>
    <p:sldId id="297" r:id="rId6"/>
    <p:sldId id="257" r:id="rId7"/>
    <p:sldId id="291" r:id="rId8"/>
    <p:sldId id="292" r:id="rId9"/>
    <p:sldId id="300" r:id="rId10"/>
    <p:sldId id="298" r:id="rId11"/>
    <p:sldId id="299" r:id="rId12"/>
    <p:sldId id="294" r:id="rId13"/>
    <p:sldId id="274" r:id="rId14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718969-136A-A420-5B1D-B308DCE0064C}" v="10" dt="2021-03-02T12:59:35.910"/>
    <p1510:client id="{85FDD252-F868-EA6E-9E76-30A9E1042972}" v="2" dt="2021-03-05T11:32:59.597"/>
    <p1510:client id="{C140B19F-3085-B000-C9B1-158582A75EDC}" v="134" dt="2021-03-05T10:35:08.9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2895" autoAdjust="0"/>
  </p:normalViewPr>
  <p:slideViewPr>
    <p:cSldViewPr>
      <p:cViewPr varScale="1">
        <p:scale>
          <a:sx n="107" d="100"/>
          <a:sy n="107" d="100"/>
        </p:scale>
        <p:origin x="175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eil Hunt" userId="S::n.hunt@hasland-inf.derbyshire.sch.uk::ea9925ca-4dca-4629-a6ee-879ab0d011fe" providerId="AD" clId="Web-{0B718969-136A-A420-5B1D-B308DCE0064C}"/>
    <pc:docChg chg="modSld">
      <pc:chgData name="Neil Hunt" userId="S::n.hunt@hasland-inf.derbyshire.sch.uk::ea9925ca-4dca-4629-a6ee-879ab0d011fe" providerId="AD" clId="Web-{0B718969-136A-A420-5B1D-B308DCE0064C}" dt="2021-03-02T12:59:35.910" v="8" actId="20577"/>
      <pc:docMkLst>
        <pc:docMk/>
      </pc:docMkLst>
      <pc:sldChg chg="addSp delSp modSp">
        <pc:chgData name="Neil Hunt" userId="S::n.hunt@hasland-inf.derbyshire.sch.uk::ea9925ca-4dca-4629-a6ee-879ab0d011fe" providerId="AD" clId="Web-{0B718969-136A-A420-5B1D-B308DCE0064C}" dt="2021-03-02T12:59:12.752" v="0"/>
        <pc:sldMkLst>
          <pc:docMk/>
          <pc:sldMk cId="0" sldId="257"/>
        </pc:sldMkLst>
        <pc:spChg chg="add mod">
          <ac:chgData name="Neil Hunt" userId="S::n.hunt@hasland-inf.derbyshire.sch.uk::ea9925ca-4dca-4629-a6ee-879ab0d011fe" providerId="AD" clId="Web-{0B718969-136A-A420-5B1D-B308DCE0064C}" dt="2021-03-02T12:59:12.752" v="0"/>
          <ac:spMkLst>
            <pc:docMk/>
            <pc:sldMk cId="0" sldId="257"/>
            <ac:spMk id="3" creationId="{4BD6B544-8C48-479E-B1B6-A23AFBB5A913}"/>
          </ac:spMkLst>
        </pc:spChg>
        <pc:picChg chg="del">
          <ac:chgData name="Neil Hunt" userId="S::n.hunt@hasland-inf.derbyshire.sch.uk::ea9925ca-4dca-4629-a6ee-879ab0d011fe" providerId="AD" clId="Web-{0B718969-136A-A420-5B1D-B308DCE0064C}" dt="2021-03-02T12:59:12.752" v="0"/>
          <ac:picMkLst>
            <pc:docMk/>
            <pc:sldMk cId="0" sldId="257"/>
            <ac:picMk id="9220" creationId="{59957E40-97E7-42E4-97F1-486F223E67C9}"/>
          </ac:picMkLst>
        </pc:picChg>
      </pc:sldChg>
      <pc:sldChg chg="modSp">
        <pc:chgData name="Neil Hunt" userId="S::n.hunt@hasland-inf.derbyshire.sch.uk::ea9925ca-4dca-4629-a6ee-879ab0d011fe" providerId="AD" clId="Web-{0B718969-136A-A420-5B1D-B308DCE0064C}" dt="2021-03-02T12:59:35.910" v="8" actId="20577"/>
        <pc:sldMkLst>
          <pc:docMk/>
          <pc:sldMk cId="0" sldId="292"/>
        </pc:sldMkLst>
        <pc:spChg chg="mod">
          <ac:chgData name="Neil Hunt" userId="S::n.hunt@hasland-inf.derbyshire.sch.uk::ea9925ca-4dca-4629-a6ee-879ab0d011fe" providerId="AD" clId="Web-{0B718969-136A-A420-5B1D-B308DCE0064C}" dt="2021-03-02T12:59:35.910" v="8" actId="20577"/>
          <ac:spMkLst>
            <pc:docMk/>
            <pc:sldMk cId="0" sldId="292"/>
            <ac:spMk id="3" creationId="{512B9B1B-07A4-4E23-A229-9EE74C3AF329}"/>
          </ac:spMkLst>
        </pc:spChg>
        <pc:picChg chg="mod">
          <ac:chgData name="Neil Hunt" userId="S::n.hunt@hasland-inf.derbyshire.sch.uk::ea9925ca-4dca-4629-a6ee-879ab0d011fe" providerId="AD" clId="Web-{0B718969-136A-A420-5B1D-B308DCE0064C}" dt="2021-03-02T12:59:28.707" v="5" actId="14100"/>
          <ac:picMkLst>
            <pc:docMk/>
            <pc:sldMk cId="0" sldId="292"/>
            <ac:picMk id="11269" creationId="{DE6244F3-32DA-4C66-A7C2-61A1C63D92E6}"/>
          </ac:picMkLst>
        </pc:picChg>
      </pc:sldChg>
    </pc:docChg>
  </pc:docChgLst>
  <pc:docChgLst>
    <pc:chgData name="Neil Hunt" userId="S::n.hunt@hasland-inf.derbyshire.sch.uk::ea9925ca-4dca-4629-a6ee-879ab0d011fe" providerId="AD" clId="Web-{C140B19F-3085-B000-C9B1-158582A75EDC}"/>
    <pc:docChg chg="addSld modSld sldOrd">
      <pc:chgData name="Neil Hunt" userId="S::n.hunt@hasland-inf.derbyshire.sch.uk::ea9925ca-4dca-4629-a6ee-879ab0d011fe" providerId="AD" clId="Web-{C140B19F-3085-B000-C9B1-158582A75EDC}" dt="2021-03-05T10:35:08.905" v="116" actId="20577"/>
      <pc:docMkLst>
        <pc:docMk/>
      </pc:docMkLst>
      <pc:sldChg chg="modSp">
        <pc:chgData name="Neil Hunt" userId="S::n.hunt@hasland-inf.derbyshire.sch.uk::ea9925ca-4dca-4629-a6ee-879ab0d011fe" providerId="AD" clId="Web-{C140B19F-3085-B000-C9B1-158582A75EDC}" dt="2021-03-05T10:35:08.905" v="116" actId="20577"/>
        <pc:sldMkLst>
          <pc:docMk/>
          <pc:sldMk cId="0" sldId="256"/>
        </pc:sldMkLst>
        <pc:spChg chg="mod">
          <ac:chgData name="Neil Hunt" userId="S::n.hunt@hasland-inf.derbyshire.sch.uk::ea9925ca-4dca-4629-a6ee-879ab0d011fe" providerId="AD" clId="Web-{C140B19F-3085-B000-C9B1-158582A75EDC}" dt="2021-03-05T10:35:08.905" v="116" actId="20577"/>
          <ac:spMkLst>
            <pc:docMk/>
            <pc:sldMk cId="0" sldId="256"/>
            <ac:spMk id="2050" creationId="{E51A92D3-7334-442A-A50E-97130B016E4A}"/>
          </ac:spMkLst>
        </pc:spChg>
      </pc:sldChg>
      <pc:sldChg chg="addSp delSp modSp">
        <pc:chgData name="Neil Hunt" userId="S::n.hunt@hasland-inf.derbyshire.sch.uk::ea9925ca-4dca-4629-a6ee-879ab0d011fe" providerId="AD" clId="Web-{C140B19F-3085-B000-C9B1-158582A75EDC}" dt="2021-03-05T10:12:48.764" v="4" actId="1076"/>
        <pc:sldMkLst>
          <pc:docMk/>
          <pc:sldMk cId="0" sldId="257"/>
        </pc:sldMkLst>
        <pc:spChg chg="del">
          <ac:chgData name="Neil Hunt" userId="S::n.hunt@hasland-inf.derbyshire.sch.uk::ea9925ca-4dca-4629-a6ee-879ab0d011fe" providerId="AD" clId="Web-{C140B19F-3085-B000-C9B1-158582A75EDC}" dt="2021-03-05T10:12:27.841" v="0"/>
          <ac:spMkLst>
            <pc:docMk/>
            <pc:sldMk cId="0" sldId="257"/>
            <ac:spMk id="3" creationId="{4BD6B544-8C48-479E-B1B6-A23AFBB5A913}"/>
          </ac:spMkLst>
        </pc:spChg>
        <pc:picChg chg="add mod ord">
          <ac:chgData name="Neil Hunt" userId="S::n.hunt@hasland-inf.derbyshire.sch.uk::ea9925ca-4dca-4629-a6ee-879ab0d011fe" providerId="AD" clId="Web-{C140B19F-3085-B000-C9B1-158582A75EDC}" dt="2021-03-05T10:12:48.764" v="4" actId="1076"/>
          <ac:picMkLst>
            <pc:docMk/>
            <pc:sldMk cId="0" sldId="257"/>
            <ac:picMk id="2" creationId="{F0C24324-2824-40DD-81FE-D8EC40F680E3}"/>
          </ac:picMkLst>
        </pc:picChg>
      </pc:sldChg>
      <pc:sldChg chg="modSp">
        <pc:chgData name="Neil Hunt" userId="S::n.hunt@hasland-inf.derbyshire.sch.uk::ea9925ca-4dca-4629-a6ee-879ab0d011fe" providerId="AD" clId="Web-{C140B19F-3085-B000-C9B1-158582A75EDC}" dt="2021-03-05T10:32:10.426" v="111" actId="20577"/>
        <pc:sldMkLst>
          <pc:docMk/>
          <pc:sldMk cId="0" sldId="261"/>
        </pc:sldMkLst>
        <pc:spChg chg="mod">
          <ac:chgData name="Neil Hunt" userId="S::n.hunt@hasland-inf.derbyshire.sch.uk::ea9925ca-4dca-4629-a6ee-879ab0d011fe" providerId="AD" clId="Web-{C140B19F-3085-B000-C9B1-158582A75EDC}" dt="2021-03-05T10:32:10.426" v="111" actId="20577"/>
          <ac:spMkLst>
            <pc:docMk/>
            <pc:sldMk cId="0" sldId="261"/>
            <ac:spMk id="11267" creationId="{C08CB698-AAEE-452D-9C8F-096EBA6D5743}"/>
          </ac:spMkLst>
        </pc:spChg>
      </pc:sldChg>
      <pc:sldChg chg="addSp delSp modSp">
        <pc:chgData name="Neil Hunt" userId="S::n.hunt@hasland-inf.derbyshire.sch.uk::ea9925ca-4dca-4629-a6ee-879ab0d011fe" providerId="AD" clId="Web-{C140B19F-3085-B000-C9B1-158582A75EDC}" dt="2021-03-05T10:29:54.340" v="97" actId="1076"/>
        <pc:sldMkLst>
          <pc:docMk/>
          <pc:sldMk cId="0" sldId="274"/>
        </pc:sldMkLst>
        <pc:picChg chg="add mod">
          <ac:chgData name="Neil Hunt" userId="S::n.hunt@hasland-inf.derbyshire.sch.uk::ea9925ca-4dca-4629-a6ee-879ab0d011fe" providerId="AD" clId="Web-{C140B19F-3085-B000-C9B1-158582A75EDC}" dt="2021-03-05T10:28:50.867" v="90" actId="1076"/>
          <ac:picMkLst>
            <pc:docMk/>
            <pc:sldMk cId="0" sldId="274"/>
            <ac:picMk id="3" creationId="{156A0985-61D3-4337-8AE6-5CCEDE1A70D8}"/>
          </ac:picMkLst>
        </pc:picChg>
        <pc:picChg chg="add mod">
          <ac:chgData name="Neil Hunt" userId="S::n.hunt@hasland-inf.derbyshire.sch.uk::ea9925ca-4dca-4629-a6ee-879ab0d011fe" providerId="AD" clId="Web-{C140B19F-3085-B000-C9B1-158582A75EDC}" dt="2021-03-05T10:29:29.042" v="95" actId="1076"/>
          <ac:picMkLst>
            <pc:docMk/>
            <pc:sldMk cId="0" sldId="274"/>
            <ac:picMk id="4" creationId="{6C17289A-CB21-410F-A0AE-8D8E8168C376}"/>
          </ac:picMkLst>
        </pc:picChg>
        <pc:picChg chg="add mod">
          <ac:chgData name="Neil Hunt" userId="S::n.hunt@hasland-inf.derbyshire.sch.uk::ea9925ca-4dca-4629-a6ee-879ab0d011fe" providerId="AD" clId="Web-{C140B19F-3085-B000-C9B1-158582A75EDC}" dt="2021-03-05T10:29:54.340" v="97" actId="1076"/>
          <ac:picMkLst>
            <pc:docMk/>
            <pc:sldMk cId="0" sldId="274"/>
            <ac:picMk id="5" creationId="{16453666-84EC-4E81-B420-B780C5621116}"/>
          </ac:picMkLst>
        </pc:picChg>
        <pc:picChg chg="del">
          <ac:chgData name="Neil Hunt" userId="S::n.hunt@hasland-inf.derbyshire.sch.uk::ea9925ca-4dca-4629-a6ee-879ab0d011fe" providerId="AD" clId="Web-{C140B19F-3085-B000-C9B1-158582A75EDC}" dt="2021-03-05T10:28:22.616" v="87"/>
          <ac:picMkLst>
            <pc:docMk/>
            <pc:sldMk cId="0" sldId="274"/>
            <ac:picMk id="21509" creationId="{57E814B3-6B9C-47E8-9169-5E755271D20F}"/>
          </ac:picMkLst>
        </pc:picChg>
        <pc:picChg chg="del">
          <ac:chgData name="Neil Hunt" userId="S::n.hunt@hasland-inf.derbyshire.sch.uk::ea9925ca-4dca-4629-a6ee-879ab0d011fe" providerId="AD" clId="Web-{C140B19F-3085-B000-C9B1-158582A75EDC}" dt="2021-03-05T10:28:24.913" v="88"/>
          <ac:picMkLst>
            <pc:docMk/>
            <pc:sldMk cId="0" sldId="274"/>
            <ac:picMk id="21510" creationId="{849BD212-631B-48B7-94CB-E2F968EADFEB}"/>
          </ac:picMkLst>
        </pc:picChg>
      </pc:sldChg>
      <pc:sldChg chg="addSp delSp modSp">
        <pc:chgData name="Neil Hunt" userId="S::n.hunt@hasland-inf.derbyshire.sch.uk::ea9925ca-4dca-4629-a6ee-879ab0d011fe" providerId="AD" clId="Web-{C140B19F-3085-B000-C9B1-158582A75EDC}" dt="2021-03-05T10:26:34.031" v="79" actId="20577"/>
        <pc:sldMkLst>
          <pc:docMk/>
          <pc:sldMk cId="0" sldId="286"/>
        </pc:sldMkLst>
        <pc:spChg chg="mod">
          <ac:chgData name="Neil Hunt" userId="S::n.hunt@hasland-inf.derbyshire.sch.uk::ea9925ca-4dca-4629-a6ee-879ab0d011fe" providerId="AD" clId="Web-{C140B19F-3085-B000-C9B1-158582A75EDC}" dt="2021-03-05T10:26:34.031" v="79" actId="20577"/>
          <ac:spMkLst>
            <pc:docMk/>
            <pc:sldMk cId="0" sldId="286"/>
            <ac:spMk id="11267" creationId="{91EC5BA1-3DA6-473E-BBA9-8FA5AF1A86B8}"/>
          </ac:spMkLst>
        </pc:spChg>
        <pc:picChg chg="add mod">
          <ac:chgData name="Neil Hunt" userId="S::n.hunt@hasland-inf.derbyshire.sch.uk::ea9925ca-4dca-4629-a6ee-879ab0d011fe" providerId="AD" clId="Web-{C140B19F-3085-B000-C9B1-158582A75EDC}" dt="2021-03-05T10:25:13.699" v="71" actId="1076"/>
          <ac:picMkLst>
            <pc:docMk/>
            <pc:sldMk cId="0" sldId="286"/>
            <ac:picMk id="2" creationId="{64DE7308-344F-4F66-86F3-166E090AE4D0}"/>
          </ac:picMkLst>
        </pc:picChg>
        <pc:picChg chg="add mod">
          <ac:chgData name="Neil Hunt" userId="S::n.hunt@hasland-inf.derbyshire.sch.uk::ea9925ca-4dca-4629-a6ee-879ab0d011fe" providerId="AD" clId="Web-{C140B19F-3085-B000-C9B1-158582A75EDC}" dt="2021-03-05T10:26:06.795" v="75" actId="1076"/>
          <ac:picMkLst>
            <pc:docMk/>
            <pc:sldMk cId="0" sldId="286"/>
            <ac:picMk id="3" creationId="{EFBCAE3E-9532-4B9C-9E81-DA4DF3349F32}"/>
          </ac:picMkLst>
        </pc:picChg>
        <pc:picChg chg="del">
          <ac:chgData name="Neil Hunt" userId="S::n.hunt@hasland-inf.derbyshire.sch.uk::ea9925ca-4dca-4629-a6ee-879ab0d011fe" providerId="AD" clId="Web-{C140B19F-3085-B000-C9B1-158582A75EDC}" dt="2021-03-05T10:24:10.054" v="59"/>
          <ac:picMkLst>
            <pc:docMk/>
            <pc:sldMk cId="0" sldId="286"/>
            <ac:picMk id="16388" creationId="{F890C38B-C066-4CE3-8560-F415DDB5AFCA}"/>
          </ac:picMkLst>
        </pc:picChg>
        <pc:picChg chg="del">
          <ac:chgData name="Neil Hunt" userId="S::n.hunt@hasland-inf.derbyshire.sch.uk::ea9925ca-4dca-4629-a6ee-879ab0d011fe" providerId="AD" clId="Web-{C140B19F-3085-B000-C9B1-158582A75EDC}" dt="2021-03-05T10:24:13.133" v="60"/>
          <ac:picMkLst>
            <pc:docMk/>
            <pc:sldMk cId="0" sldId="286"/>
            <ac:picMk id="16389" creationId="{59B03AE0-2A8E-48FD-9FB7-38B2CDFA5F2C}"/>
          </ac:picMkLst>
        </pc:picChg>
      </pc:sldChg>
      <pc:sldChg chg="modSp">
        <pc:chgData name="Neil Hunt" userId="S::n.hunt@hasland-inf.derbyshire.sch.uk::ea9925ca-4dca-4629-a6ee-879ab0d011fe" providerId="AD" clId="Web-{C140B19F-3085-B000-C9B1-158582A75EDC}" dt="2021-03-05T10:18:19.065" v="37" actId="20577"/>
        <pc:sldMkLst>
          <pc:docMk/>
          <pc:sldMk cId="0" sldId="287"/>
        </pc:sldMkLst>
        <pc:spChg chg="mod">
          <ac:chgData name="Neil Hunt" userId="S::n.hunt@hasland-inf.derbyshire.sch.uk::ea9925ca-4dca-4629-a6ee-879ab0d011fe" providerId="AD" clId="Web-{C140B19F-3085-B000-C9B1-158582A75EDC}" dt="2021-03-05T10:18:19.065" v="37" actId="20577"/>
          <ac:spMkLst>
            <pc:docMk/>
            <pc:sldMk cId="0" sldId="287"/>
            <ac:spMk id="10243" creationId="{64FEADB8-11E1-49AB-ADCF-9036BD74D03D}"/>
          </ac:spMkLst>
        </pc:spChg>
      </pc:sldChg>
      <pc:sldChg chg="addSp delSp modSp">
        <pc:chgData name="Neil Hunt" userId="S::n.hunt@hasland-inf.derbyshire.sch.uk::ea9925ca-4dca-4629-a6ee-879ab0d011fe" providerId="AD" clId="Web-{C140B19F-3085-B000-C9B1-158582A75EDC}" dt="2021-03-05T10:22:34.611" v="58" actId="14100"/>
        <pc:sldMkLst>
          <pc:docMk/>
          <pc:sldMk cId="0" sldId="288"/>
        </pc:sldMkLst>
        <pc:spChg chg="add del mod">
          <ac:chgData name="Neil Hunt" userId="S::n.hunt@hasland-inf.derbyshire.sch.uk::ea9925ca-4dca-4629-a6ee-879ab0d011fe" providerId="AD" clId="Web-{C140B19F-3085-B000-C9B1-158582A75EDC}" dt="2021-03-05T10:21:39.249" v="45"/>
          <ac:spMkLst>
            <pc:docMk/>
            <pc:sldMk cId="0" sldId="288"/>
            <ac:spMk id="3" creationId="{C36A923A-9911-493D-8A50-345FB6F04E9B}"/>
          </ac:spMkLst>
        </pc:spChg>
        <pc:picChg chg="add mod ord">
          <ac:chgData name="Neil Hunt" userId="S::n.hunt@hasland-inf.derbyshire.sch.uk::ea9925ca-4dca-4629-a6ee-879ab0d011fe" providerId="AD" clId="Web-{C140B19F-3085-B000-C9B1-158582A75EDC}" dt="2021-03-05T10:22:29.376" v="57" actId="1076"/>
          <ac:picMkLst>
            <pc:docMk/>
            <pc:sldMk cId="0" sldId="288"/>
            <ac:picMk id="4" creationId="{3C850E1D-25B3-43A9-A6CD-667C4A65F586}"/>
          </ac:picMkLst>
        </pc:picChg>
        <pc:picChg chg="add mod">
          <ac:chgData name="Neil Hunt" userId="S::n.hunt@hasland-inf.derbyshire.sch.uk::ea9925ca-4dca-4629-a6ee-879ab0d011fe" providerId="AD" clId="Web-{C140B19F-3085-B000-C9B1-158582A75EDC}" dt="2021-03-05T10:22:34.611" v="58" actId="14100"/>
          <ac:picMkLst>
            <pc:docMk/>
            <pc:sldMk cId="0" sldId="288"/>
            <ac:picMk id="5" creationId="{391D1115-E170-4C9B-87E4-7C5434881B30}"/>
          </ac:picMkLst>
        </pc:picChg>
        <pc:picChg chg="del">
          <ac:chgData name="Neil Hunt" userId="S::n.hunt@hasland-inf.derbyshire.sch.uk::ea9925ca-4dca-4629-a6ee-879ab0d011fe" providerId="AD" clId="Web-{C140B19F-3085-B000-C9B1-158582A75EDC}" dt="2021-03-05T10:20:43.230" v="44"/>
          <ac:picMkLst>
            <pc:docMk/>
            <pc:sldMk cId="0" sldId="288"/>
            <ac:picMk id="15364" creationId="{07A1477E-2FCD-47B9-A71F-FDC2EE7046F8}"/>
          </ac:picMkLst>
        </pc:picChg>
      </pc:sldChg>
      <pc:sldChg chg="addSp delSp modSp">
        <pc:chgData name="Neil Hunt" userId="S::n.hunt@hasland-inf.derbyshire.sch.uk::ea9925ca-4dca-4629-a6ee-879ab0d011fe" providerId="AD" clId="Web-{C140B19F-3085-B000-C9B1-158582A75EDC}" dt="2021-03-05T10:27:47.770" v="86" actId="20577"/>
        <pc:sldMkLst>
          <pc:docMk/>
          <pc:sldMk cId="0" sldId="290"/>
        </pc:sldMkLst>
        <pc:spChg chg="add del mod">
          <ac:chgData name="Neil Hunt" userId="S::n.hunt@hasland-inf.derbyshire.sch.uk::ea9925ca-4dca-4629-a6ee-879ab0d011fe" providerId="AD" clId="Web-{C140B19F-3085-B000-C9B1-158582A75EDC}" dt="2021-03-05T10:27:09.018" v="83"/>
          <ac:spMkLst>
            <pc:docMk/>
            <pc:sldMk cId="0" sldId="290"/>
            <ac:spMk id="4" creationId="{FD84EFA9-2B63-4A3B-AAB1-E44C3BF76EEA}"/>
          </ac:spMkLst>
        </pc:spChg>
        <pc:spChg chg="mod">
          <ac:chgData name="Neil Hunt" userId="S::n.hunt@hasland-inf.derbyshire.sch.uk::ea9925ca-4dca-4629-a6ee-879ab0d011fe" providerId="AD" clId="Web-{C140B19F-3085-B000-C9B1-158582A75EDC}" dt="2021-03-05T10:27:47.770" v="86" actId="20577"/>
          <ac:spMkLst>
            <pc:docMk/>
            <pc:sldMk cId="0" sldId="290"/>
            <ac:spMk id="16387" creationId="{C15E0AB5-61D8-4E77-AB46-91BFB12FDC47}"/>
          </ac:spMkLst>
        </pc:spChg>
        <pc:spChg chg="del">
          <ac:chgData name="Neil Hunt" userId="S::n.hunt@hasland-inf.derbyshire.sch.uk::ea9925ca-4dca-4629-a6ee-879ab0d011fe" providerId="AD" clId="Web-{C140B19F-3085-B000-C9B1-158582A75EDC}" dt="2021-03-05T10:26:51.767" v="81"/>
          <ac:spMkLst>
            <pc:docMk/>
            <pc:sldMk cId="0" sldId="290"/>
            <ac:spMk id="18436" creationId="{90CC3A10-2FC9-4ADD-9868-A8053D6BA901}"/>
          </ac:spMkLst>
        </pc:spChg>
        <pc:picChg chg="add del mod ord">
          <ac:chgData name="Neil Hunt" userId="S::n.hunt@hasland-inf.derbyshire.sch.uk::ea9925ca-4dca-4629-a6ee-879ab0d011fe" providerId="AD" clId="Web-{C140B19F-3085-B000-C9B1-158582A75EDC}" dt="2021-03-05T10:26:54.845" v="82"/>
          <ac:picMkLst>
            <pc:docMk/>
            <pc:sldMk cId="0" sldId="290"/>
            <ac:picMk id="2" creationId="{E02E74AB-8978-4E1B-93AD-98BBE24AB2C2}"/>
          </ac:picMkLst>
        </pc:picChg>
        <pc:picChg chg="add mod ord">
          <ac:chgData name="Neil Hunt" userId="S::n.hunt@hasland-inf.derbyshire.sch.uk::ea9925ca-4dca-4629-a6ee-879ab0d011fe" providerId="AD" clId="Web-{C140B19F-3085-B000-C9B1-158582A75EDC}" dt="2021-03-05T10:27:11.721" v="84" actId="14100"/>
          <ac:picMkLst>
            <pc:docMk/>
            <pc:sldMk cId="0" sldId="290"/>
            <ac:picMk id="5" creationId="{6AB21223-ABCC-4648-B9E7-CA68A15E979B}"/>
          </ac:picMkLst>
        </pc:picChg>
        <pc:picChg chg="del">
          <ac:chgData name="Neil Hunt" userId="S::n.hunt@hasland-inf.derbyshire.sch.uk::ea9925ca-4dca-4629-a6ee-879ab0d011fe" providerId="AD" clId="Web-{C140B19F-3085-B000-C9B1-158582A75EDC}" dt="2021-03-05T10:26:36.735" v="80"/>
          <ac:picMkLst>
            <pc:docMk/>
            <pc:sldMk cId="0" sldId="290"/>
            <ac:picMk id="18437" creationId="{EC7633C7-F1A2-4638-BB85-140BF5A34E28}"/>
          </ac:picMkLst>
        </pc:picChg>
      </pc:sldChg>
      <pc:sldChg chg="modSp">
        <pc:chgData name="Neil Hunt" userId="S::n.hunt@hasland-inf.derbyshire.sch.uk::ea9925ca-4dca-4629-a6ee-879ab0d011fe" providerId="AD" clId="Web-{C140B19F-3085-B000-C9B1-158582A75EDC}" dt="2021-03-05T10:35:02.217" v="114" actId="20577"/>
        <pc:sldMkLst>
          <pc:docMk/>
          <pc:sldMk cId="0" sldId="291"/>
        </pc:sldMkLst>
        <pc:spChg chg="mod">
          <ac:chgData name="Neil Hunt" userId="S::n.hunt@hasland-inf.derbyshire.sch.uk::ea9925ca-4dca-4629-a6ee-879ab0d011fe" providerId="AD" clId="Web-{C140B19F-3085-B000-C9B1-158582A75EDC}" dt="2021-03-05T10:35:02.217" v="114" actId="20577"/>
          <ac:spMkLst>
            <pc:docMk/>
            <pc:sldMk cId="0" sldId="291"/>
            <ac:spMk id="3" creationId="{FA7E85A4-2A9C-497B-A598-A4B30A135938}"/>
          </ac:spMkLst>
        </pc:spChg>
      </pc:sldChg>
      <pc:sldChg chg="addSp delSp modSp">
        <pc:chgData name="Neil Hunt" userId="S::n.hunt@hasland-inf.derbyshire.sch.uk::ea9925ca-4dca-4629-a6ee-879ab0d011fe" providerId="AD" clId="Web-{C140B19F-3085-B000-C9B1-158582A75EDC}" dt="2021-03-05T10:14:52.865" v="19" actId="1076"/>
        <pc:sldMkLst>
          <pc:docMk/>
          <pc:sldMk cId="0" sldId="292"/>
        </pc:sldMkLst>
        <pc:spChg chg="mod">
          <ac:chgData name="Neil Hunt" userId="S::n.hunt@hasland-inf.derbyshire.sch.uk::ea9925ca-4dca-4629-a6ee-879ab0d011fe" providerId="AD" clId="Web-{C140B19F-3085-B000-C9B1-158582A75EDC}" dt="2021-03-05T10:14:50.350" v="18" actId="20577"/>
          <ac:spMkLst>
            <pc:docMk/>
            <pc:sldMk cId="0" sldId="292"/>
            <ac:spMk id="3" creationId="{512B9B1B-07A4-4E23-A229-9EE74C3AF329}"/>
          </ac:spMkLst>
        </pc:spChg>
        <pc:picChg chg="add mod">
          <ac:chgData name="Neil Hunt" userId="S::n.hunt@hasland-inf.derbyshire.sch.uk::ea9925ca-4dca-4629-a6ee-879ab0d011fe" providerId="AD" clId="Web-{C140B19F-3085-B000-C9B1-158582A75EDC}" dt="2021-03-05T10:14:52.865" v="19" actId="1076"/>
          <ac:picMkLst>
            <pc:docMk/>
            <pc:sldMk cId="0" sldId="292"/>
            <ac:picMk id="4" creationId="{B757BD97-B5EC-4FBE-A7B1-6B148689D6CA}"/>
          </ac:picMkLst>
        </pc:picChg>
        <pc:picChg chg="del">
          <ac:chgData name="Neil Hunt" userId="S::n.hunt@hasland-inf.derbyshire.sch.uk::ea9925ca-4dca-4629-a6ee-879ab0d011fe" providerId="AD" clId="Web-{C140B19F-3085-B000-C9B1-158582A75EDC}" dt="2021-03-05T10:13:11.656" v="5"/>
          <ac:picMkLst>
            <pc:docMk/>
            <pc:sldMk cId="0" sldId="292"/>
            <ac:picMk id="11269" creationId="{DE6244F3-32DA-4C66-A7C2-61A1C63D92E6}"/>
          </ac:picMkLst>
        </pc:picChg>
      </pc:sldChg>
      <pc:sldChg chg="addSp delSp modSp new ord">
        <pc:chgData name="Neil Hunt" userId="S::n.hunt@hasland-inf.derbyshire.sch.uk::ea9925ca-4dca-4629-a6ee-879ab0d011fe" providerId="AD" clId="Web-{C140B19F-3085-B000-C9B1-158582A75EDC}" dt="2021-03-05T10:17:57.986" v="35" actId="1076"/>
        <pc:sldMkLst>
          <pc:docMk/>
          <pc:sldMk cId="3067625045" sldId="295"/>
        </pc:sldMkLst>
        <pc:spChg chg="del">
          <ac:chgData name="Neil Hunt" userId="S::n.hunt@hasland-inf.derbyshire.sch.uk::ea9925ca-4dca-4629-a6ee-879ab0d011fe" providerId="AD" clId="Web-{C140B19F-3085-B000-C9B1-158582A75EDC}" dt="2021-03-05T10:17:51.016" v="33"/>
          <ac:spMkLst>
            <pc:docMk/>
            <pc:sldMk cId="3067625045" sldId="295"/>
            <ac:spMk id="2" creationId="{5D551CF0-FF05-461B-9050-F022D3FEAE92}"/>
          </ac:spMkLst>
        </pc:spChg>
        <pc:spChg chg="del">
          <ac:chgData name="Neil Hunt" userId="S::n.hunt@hasland-inf.derbyshire.sch.uk::ea9925ca-4dca-4629-a6ee-879ab0d011fe" providerId="AD" clId="Web-{C140B19F-3085-B000-C9B1-158582A75EDC}" dt="2021-03-05T10:17:26.265" v="27"/>
          <ac:spMkLst>
            <pc:docMk/>
            <pc:sldMk cId="3067625045" sldId="295"/>
            <ac:spMk id="3" creationId="{AE3B8710-A7E8-42BF-A959-C110A3F6D522}"/>
          </ac:spMkLst>
        </pc:spChg>
        <pc:spChg chg="del">
          <ac:chgData name="Neil Hunt" userId="S::n.hunt@hasland-inf.derbyshire.sch.uk::ea9925ca-4dca-4629-a6ee-879ab0d011fe" providerId="AD" clId="Web-{C140B19F-3085-B000-C9B1-158582A75EDC}" dt="2021-03-05T10:17:03.732" v="22"/>
          <ac:spMkLst>
            <pc:docMk/>
            <pc:sldMk cId="3067625045" sldId="295"/>
            <ac:spMk id="4" creationId="{8FEE75E1-D03E-4D3D-91F4-0B33A32D4A90}"/>
          </ac:spMkLst>
        </pc:spChg>
        <pc:picChg chg="add mod ord">
          <ac:chgData name="Neil Hunt" userId="S::n.hunt@hasland-inf.derbyshire.sch.uk::ea9925ca-4dca-4629-a6ee-879ab0d011fe" providerId="AD" clId="Web-{C140B19F-3085-B000-C9B1-158582A75EDC}" dt="2021-03-05T10:17:55.392" v="34" actId="1076"/>
          <ac:picMkLst>
            <pc:docMk/>
            <pc:sldMk cId="3067625045" sldId="295"/>
            <ac:picMk id="5" creationId="{3A0443EE-3CE9-4AB2-9CEE-CE346EA1252A}"/>
          </ac:picMkLst>
        </pc:picChg>
        <pc:picChg chg="add mod ord">
          <ac:chgData name="Neil Hunt" userId="S::n.hunt@hasland-inf.derbyshire.sch.uk::ea9925ca-4dca-4629-a6ee-879ab0d011fe" providerId="AD" clId="Web-{C140B19F-3085-B000-C9B1-158582A75EDC}" dt="2021-03-05T10:17:57.986" v="35" actId="1076"/>
          <ac:picMkLst>
            <pc:docMk/>
            <pc:sldMk cId="3067625045" sldId="295"/>
            <ac:picMk id="6" creationId="{BF8B6D6F-0987-479D-85A4-884705FA0725}"/>
          </ac:picMkLst>
        </pc:picChg>
      </pc:sldChg>
      <pc:sldChg chg="addSp delSp modSp new">
        <pc:chgData name="Neil Hunt" userId="S::n.hunt@hasland-inf.derbyshire.sch.uk::ea9925ca-4dca-4629-a6ee-879ab0d011fe" providerId="AD" clId="Web-{C140B19F-3085-B000-C9B1-158582A75EDC}" dt="2021-03-05T10:19:14.334" v="43" actId="14100"/>
        <pc:sldMkLst>
          <pc:docMk/>
          <pc:sldMk cId="941633726" sldId="296"/>
        </pc:sldMkLst>
        <pc:spChg chg="del">
          <ac:chgData name="Neil Hunt" userId="S::n.hunt@hasland-inf.derbyshire.sch.uk::ea9925ca-4dca-4629-a6ee-879ab0d011fe" providerId="AD" clId="Web-{C140B19F-3085-B000-C9B1-158582A75EDC}" dt="2021-03-05T10:19:05.099" v="40"/>
          <ac:spMkLst>
            <pc:docMk/>
            <pc:sldMk cId="941633726" sldId="296"/>
            <ac:spMk id="2" creationId="{136EBB75-CAF2-48E4-8D88-5DAC60BB36DA}"/>
          </ac:spMkLst>
        </pc:spChg>
        <pc:spChg chg="del">
          <ac:chgData name="Neil Hunt" userId="S::n.hunt@hasland-inf.derbyshire.sch.uk::ea9925ca-4dca-4629-a6ee-879ab0d011fe" providerId="AD" clId="Web-{C140B19F-3085-B000-C9B1-158582A75EDC}" dt="2021-03-05T10:19:08.646" v="41"/>
          <ac:spMkLst>
            <pc:docMk/>
            <pc:sldMk cId="941633726" sldId="296"/>
            <ac:spMk id="3" creationId="{E7FD45D5-8BDF-498D-8C19-C81807591005}"/>
          </ac:spMkLst>
        </pc:spChg>
        <pc:picChg chg="add mod">
          <ac:chgData name="Neil Hunt" userId="S::n.hunt@hasland-inf.derbyshire.sch.uk::ea9925ca-4dca-4629-a6ee-879ab0d011fe" providerId="AD" clId="Web-{C140B19F-3085-B000-C9B1-158582A75EDC}" dt="2021-03-05T10:19:14.334" v="43" actId="14100"/>
          <ac:picMkLst>
            <pc:docMk/>
            <pc:sldMk cId="941633726" sldId="296"/>
            <ac:picMk id="4" creationId="{A3BA7E6E-328F-4B20-916A-01771169A82C}"/>
          </ac:picMkLst>
        </pc:picChg>
      </pc:sldChg>
    </pc:docChg>
  </pc:docChgLst>
  <pc:docChgLst>
    <pc:chgData name="Neil Hunt" userId="S::n.hunt@hasland-inf.derbyshire.sch.uk::ea9925ca-4dca-4629-a6ee-879ab0d011fe" providerId="AD" clId="Web-{85FDD252-F868-EA6E-9E76-30A9E1042972}"/>
    <pc:docChg chg="modSld">
      <pc:chgData name="Neil Hunt" userId="S::n.hunt@hasland-inf.derbyshire.sch.uk::ea9925ca-4dca-4629-a6ee-879ab0d011fe" providerId="AD" clId="Web-{85FDD252-F868-EA6E-9E76-30A9E1042972}" dt="2021-03-05T11:32:59.597" v="1" actId="20577"/>
      <pc:docMkLst>
        <pc:docMk/>
      </pc:docMkLst>
      <pc:sldChg chg="modSp">
        <pc:chgData name="Neil Hunt" userId="S::n.hunt@hasland-inf.derbyshire.sch.uk::ea9925ca-4dca-4629-a6ee-879ab0d011fe" providerId="AD" clId="Web-{85FDD252-F868-EA6E-9E76-30A9E1042972}" dt="2021-03-05T11:32:59.597" v="1" actId="20577"/>
        <pc:sldMkLst>
          <pc:docMk/>
          <pc:sldMk cId="0" sldId="286"/>
        </pc:sldMkLst>
        <pc:spChg chg="mod">
          <ac:chgData name="Neil Hunt" userId="S::n.hunt@hasland-inf.derbyshire.sch.uk::ea9925ca-4dca-4629-a6ee-879ab0d011fe" providerId="AD" clId="Web-{85FDD252-F868-EA6E-9E76-30A9E1042972}" dt="2021-03-05T11:32:59.597" v="1" actId="20577"/>
          <ac:spMkLst>
            <pc:docMk/>
            <pc:sldMk cId="0" sldId="286"/>
            <ac:spMk id="11267" creationId="{91EC5BA1-3DA6-473E-BBA9-8FA5AF1A86B8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>
            <a:extLst>
              <a:ext uri="{FF2B5EF4-FFF2-40B4-BE49-F238E27FC236}">
                <a16:creationId xmlns:a16="http://schemas.microsoft.com/office/drawing/2014/main" id="{F6D19B1E-3E27-46D3-A724-5BF3522E3D7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712" cy="49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5779" name="Rectangle 3">
            <a:extLst>
              <a:ext uri="{FF2B5EF4-FFF2-40B4-BE49-F238E27FC236}">
                <a16:creationId xmlns:a16="http://schemas.microsoft.com/office/drawing/2014/main" id="{89927CDC-5139-46E8-AB29-9B39D9E99BA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375" y="0"/>
            <a:ext cx="2945712" cy="49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5780" name="Rectangle 4">
            <a:extLst>
              <a:ext uri="{FF2B5EF4-FFF2-40B4-BE49-F238E27FC236}">
                <a16:creationId xmlns:a16="http://schemas.microsoft.com/office/drawing/2014/main" id="{E82F3E16-ECEA-46A6-8556-B80F3233F9F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323"/>
            <a:ext cx="2945712" cy="496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5781" name="Rectangle 5">
            <a:extLst>
              <a:ext uri="{FF2B5EF4-FFF2-40B4-BE49-F238E27FC236}">
                <a16:creationId xmlns:a16="http://schemas.microsoft.com/office/drawing/2014/main" id="{C3CBC572-D9AC-4FFB-8820-277D5629295D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375" y="9428323"/>
            <a:ext cx="2945712" cy="496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70A35FD2-5177-48EE-A776-91D773F8FCB4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4645A9-94B5-49A9-A43E-DCD75561A72E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887E2D-2B28-47E7-B0D3-C1180B237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629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887E2D-2B28-47E7-B0D3-C1180B23753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72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887E2D-2B28-47E7-B0D3-C1180B23753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405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>
            <a:no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71F7D5-5B5F-4C40-923C-947C31E79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C0CF4F-ABAE-49F7-938B-3D5426B0E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1BEE71-BB67-4FE0-ADCA-EE689CA95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37EDF7-7D7D-4277-9988-A640C72555F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5269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0D52AF-9D52-4215-B57F-C6E4FD5E42C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760DA6-2C1A-46E5-8E9F-5A8F3234039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DF81C9-5873-4446-A588-C6824AB2E4B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1A8E8C9-9FAF-46D8-A727-132F36E9626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686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>
            <a:noAutofit/>
          </a:bodyPr>
          <a:lstStyle>
            <a:lvl1pPr algn="l">
              <a:defRPr sz="4800" b="1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CA4EE8-D978-4A1F-A14D-AC56A7202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DA376-D0FA-4360-BDC8-20A6E8E34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8A41E3-A406-4116-B852-052031431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38BAF4-4C3D-4307-9486-17DB4A41483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63572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8">
            <a:extLst>
              <a:ext uri="{FF2B5EF4-FFF2-40B4-BE49-F238E27FC236}">
                <a16:creationId xmlns:a16="http://schemas.microsoft.com/office/drawing/2014/main" id="{5447417A-3E00-4884-9584-E8A43262A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9">
            <a:extLst>
              <a:ext uri="{FF2B5EF4-FFF2-40B4-BE49-F238E27FC236}">
                <a16:creationId xmlns:a16="http://schemas.microsoft.com/office/drawing/2014/main" id="{01EA903C-BBA1-49BD-AF53-F3C379C2CA2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7537979-9E4C-41CD-A28A-C65C9AB4403A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" name="Footer Placeholder 10">
            <a:extLst>
              <a:ext uri="{FF2B5EF4-FFF2-40B4-BE49-F238E27FC236}">
                <a16:creationId xmlns:a16="http://schemas.microsoft.com/office/drawing/2014/main" id="{96ED5358-1B54-4C76-8698-4DA36F19F0B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05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9">
            <a:extLst>
              <a:ext uri="{FF2B5EF4-FFF2-40B4-BE49-F238E27FC236}">
                <a16:creationId xmlns:a16="http://schemas.microsoft.com/office/drawing/2014/main" id="{74E354FF-29F6-4FBB-AB3A-8906423F3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>
            <a:extLst>
              <a:ext uri="{FF2B5EF4-FFF2-40B4-BE49-F238E27FC236}">
                <a16:creationId xmlns:a16="http://schemas.microsoft.com/office/drawing/2014/main" id="{1693B2FB-A9C7-4AB2-A910-834D3F22C0F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C2A694F-F60E-45BF-85FD-C85A3BDEB5DE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9" name="Footer Placeholder 11">
            <a:extLst>
              <a:ext uri="{FF2B5EF4-FFF2-40B4-BE49-F238E27FC236}">
                <a16:creationId xmlns:a16="http://schemas.microsoft.com/office/drawing/2014/main" id="{240BEEC3-1CC8-4809-AB59-115C3ED18B8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657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6E40B5-349F-47D1-B248-16782C2FF69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62800" y="1550988"/>
            <a:ext cx="1828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0ACECB-C74B-456A-84FB-34AF6197DB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E1BEB8F-AD36-4E0E-85B0-DD129B185B96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EC222-C571-4088-8C11-8997C041F462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281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6AEF070-4E87-454D-A19F-8B6F57C51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E299676-F199-447D-82B7-CB5EC62B6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B846F5D-D1E5-42F6-8C8D-BC300E4A2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E64AF-78D6-4C5F-BB34-CC4C800A788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55882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/>
          <a:lstStyle>
            <a:lvl1pPr algn="l">
              <a:defRPr sz="18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7">
            <a:extLst>
              <a:ext uri="{FF2B5EF4-FFF2-40B4-BE49-F238E27FC236}">
                <a16:creationId xmlns:a16="http://schemas.microsoft.com/office/drawing/2014/main" id="{B1D21F47-1078-4C7A-80AE-A75643A31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81E2F2D1-70C2-4642-810E-FDD824A0FD4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2E4E5E4-07FA-4417-ABB8-C6B94210A862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" name="Footer Placeholder 9">
            <a:extLst>
              <a:ext uri="{FF2B5EF4-FFF2-40B4-BE49-F238E27FC236}">
                <a16:creationId xmlns:a16="http://schemas.microsoft.com/office/drawing/2014/main" id="{6A474E4B-5F0C-4D7F-B7F6-E5C3745C001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103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/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7">
            <a:extLst>
              <a:ext uri="{FF2B5EF4-FFF2-40B4-BE49-F238E27FC236}">
                <a16:creationId xmlns:a16="http://schemas.microsoft.com/office/drawing/2014/main" id="{743C1E6B-6CC5-448C-8AE8-78FE12556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32441D5A-4562-4655-8A8A-8790BC36E23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98A5FD8-72FF-4317-9823-2428C402E9E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" name="Footer Placeholder 9">
            <a:extLst>
              <a:ext uri="{FF2B5EF4-FFF2-40B4-BE49-F238E27FC236}">
                <a16:creationId xmlns:a16="http://schemas.microsoft.com/office/drawing/2014/main" id="{7BBADF22-D065-4D35-A513-3125DBECCCD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493713" y="6356350"/>
            <a:ext cx="5102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784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17956B-0957-4C18-9BAB-475578AA4A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80BED1-D662-4C7C-BC51-19D4D31FF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9F3502-6C41-49D1-A15C-70B5FEF75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6C2365-DE9B-4C02-8E51-B9A8C63D55A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73691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A660DA-D2CA-4AF5-AEC8-20E5AD560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5849BF-AD1A-4ECA-875C-2864AADA4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93E40B-C59B-46BA-9C9D-4357CA0FB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344BE8-DD3F-42AF-AB14-1CAE56A49D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27762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CFCB7E1-72AC-463E-8F72-09411246D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BE4A002-0795-45B7-A9C2-BC992F2D8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720F9AC-8466-4767-AA14-4BC26BB36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56DF49-8341-4918-BC91-ECB0F41F550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573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6964EF-6E3F-4A5D-8DCE-2CB271D8D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975" y="1554163"/>
            <a:ext cx="2073275" cy="19796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84A8E73-8AFA-4F97-9405-9F781577A0C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454400" y="1547813"/>
            <a:ext cx="422275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C22D85-4583-4034-BCA0-195FFDD4E9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162800" y="188913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19CBB0-ABDF-4D61-BAA7-E101ACCB7C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69975" y="6356350"/>
            <a:ext cx="5102225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427DDD-766D-4894-9108-89896D7A0A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59625" y="6356350"/>
            <a:ext cx="1138238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</a:defRPr>
            </a:lvl1pPr>
          </a:lstStyle>
          <a:p>
            <a:fld id="{87B2A8FB-F1D4-467C-8F7F-9441D3CA7EBF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95" r:id="rId1"/>
    <p:sldLayoutId id="2147484096" r:id="rId2"/>
    <p:sldLayoutId id="2147484097" r:id="rId3"/>
    <p:sldLayoutId id="2147484103" r:id="rId4"/>
    <p:sldLayoutId id="2147484104" r:id="rId5"/>
    <p:sldLayoutId id="2147484105" r:id="rId6"/>
    <p:sldLayoutId id="2147484098" r:id="rId7"/>
    <p:sldLayoutId id="2147484106" r:id="rId8"/>
    <p:sldLayoutId id="2147484107" r:id="rId9"/>
    <p:sldLayoutId id="2147484099" r:id="rId10"/>
    <p:sldLayoutId id="2147484100" r:id="rId11"/>
    <p:sldLayoutId id="2147484101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 Black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>
            <a:extLst>
              <a:ext uri="{FF2B5EF4-FFF2-40B4-BE49-F238E27FC236}">
                <a16:creationId xmlns:a16="http://schemas.microsoft.com/office/drawing/2014/main" id="{E51A92D3-7334-442A-A50E-97130B016E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9445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sz="4800" b="1" dirty="0">
                <a:solidFill>
                  <a:srgbClr val="0000FF"/>
                </a:solidFill>
              </a:rPr>
              <a:t/>
            </a:r>
            <a:br>
              <a:rPr lang="en-GB" altLang="en-US" sz="4800" b="1" dirty="0">
                <a:solidFill>
                  <a:srgbClr val="0000FF"/>
                </a:solidFill>
              </a:rPr>
            </a:br>
            <a:r>
              <a:rPr lang="en-GB" altLang="en-US" sz="4800" b="1" dirty="0" err="1">
                <a:solidFill>
                  <a:schemeClr val="bg1">
                    <a:lumMod val="50000"/>
                  </a:schemeClr>
                </a:solidFill>
                <a:latin typeface="Tempus Sans ITC"/>
              </a:rPr>
              <a:t>Hasland</a:t>
            </a:r>
            <a:r>
              <a:rPr lang="en-GB" altLang="en-US" sz="4800" b="1" dirty="0">
                <a:solidFill>
                  <a:schemeClr val="bg1">
                    <a:lumMod val="50000"/>
                  </a:schemeClr>
                </a:solidFill>
                <a:latin typeface="Tempus Sans ITC"/>
              </a:rPr>
              <a:t> Infant School</a:t>
            </a:r>
            <a:r>
              <a:rPr lang="en-GB" altLang="en-US" sz="4800" b="1" dirty="0">
                <a:latin typeface="Tempus Sans ITC" panose="04020404030D07020202" pitchFamily="82" charset="0"/>
              </a:rPr>
              <a:t/>
            </a:r>
            <a:br>
              <a:rPr lang="en-GB" altLang="en-US" sz="4800" b="1" dirty="0">
                <a:latin typeface="Tempus Sans ITC" panose="04020404030D07020202" pitchFamily="82" charset="0"/>
              </a:rPr>
            </a:br>
            <a:r>
              <a:rPr lang="en-GB" altLang="en-US" sz="4800" b="1" dirty="0">
                <a:latin typeface="Tempus Sans ITC" panose="04020404030D07020202" pitchFamily="82" charset="0"/>
              </a:rPr>
              <a:t/>
            </a:r>
            <a:br>
              <a:rPr lang="en-GB" altLang="en-US" sz="4800" b="1" dirty="0">
                <a:latin typeface="Tempus Sans ITC" panose="04020404030D07020202" pitchFamily="82" charset="0"/>
              </a:rPr>
            </a:br>
            <a:r>
              <a:rPr lang="en-GB" altLang="en-US" sz="4800" b="1" dirty="0">
                <a:latin typeface="Tempus Sans ITC" panose="04020404030D07020202" pitchFamily="82" charset="0"/>
              </a:rPr>
              <a:t/>
            </a:r>
            <a:br>
              <a:rPr lang="en-GB" altLang="en-US" sz="4800" b="1" dirty="0">
                <a:latin typeface="Tempus Sans ITC" panose="04020404030D07020202" pitchFamily="82" charset="0"/>
              </a:rPr>
            </a:br>
            <a:r>
              <a:rPr lang="en-GB" altLang="en-US" sz="4800" b="1" dirty="0">
                <a:latin typeface="Tempus Sans ITC" panose="04020404030D07020202" pitchFamily="82" charset="0"/>
              </a:rPr>
              <a:t/>
            </a:r>
            <a:br>
              <a:rPr lang="en-GB" altLang="en-US" sz="4800" b="1" dirty="0">
                <a:latin typeface="Tempus Sans ITC" panose="04020404030D07020202" pitchFamily="82" charset="0"/>
              </a:rPr>
            </a:br>
            <a:r>
              <a:rPr lang="en-GB" altLang="en-US" sz="4800" b="1" dirty="0">
                <a:latin typeface="Tempus Sans ITC" panose="04020404030D07020202" pitchFamily="82" charset="0"/>
              </a:rPr>
              <a:t/>
            </a:r>
            <a:br>
              <a:rPr lang="en-GB" altLang="en-US" sz="4800" b="1" dirty="0">
                <a:latin typeface="Tempus Sans ITC" panose="04020404030D07020202" pitchFamily="82" charset="0"/>
              </a:rPr>
            </a:br>
            <a:r>
              <a:rPr lang="en-GB" altLang="en-US" sz="4800" b="1" dirty="0">
                <a:latin typeface="Tempus Sans ITC"/>
              </a:rPr>
              <a:t/>
            </a:r>
            <a:br>
              <a:rPr lang="en-GB" altLang="en-US" sz="4800" b="1" dirty="0">
                <a:latin typeface="Tempus Sans ITC"/>
              </a:rPr>
            </a:br>
            <a:r>
              <a:rPr lang="en-GB" altLang="en-US" sz="4400" b="1" dirty="0" smtClean="0">
                <a:solidFill>
                  <a:schemeClr val="bg1">
                    <a:lumMod val="50000"/>
                  </a:schemeClr>
                </a:solidFill>
                <a:latin typeface="Tempus Sans ITC"/>
              </a:rPr>
              <a:t>Reception</a:t>
            </a:r>
            <a:r>
              <a:rPr lang="en-GB" altLang="en-US" sz="4400" b="1" dirty="0">
                <a:latin typeface="Tempus Sans ITC" panose="04020404030D07020202" pitchFamily="82" charset="0"/>
              </a:rPr>
              <a:t/>
            </a:r>
            <a:br>
              <a:rPr lang="en-GB" altLang="en-US" sz="4400" b="1" dirty="0">
                <a:latin typeface="Tempus Sans ITC" panose="04020404030D07020202" pitchFamily="82" charset="0"/>
              </a:rPr>
            </a:br>
            <a:r>
              <a:rPr lang="en-GB" altLang="en-US" sz="4400" b="1" dirty="0">
                <a:solidFill>
                  <a:schemeClr val="bg1">
                    <a:lumMod val="50000"/>
                  </a:schemeClr>
                </a:solidFill>
                <a:latin typeface="Tempus Sans ITC"/>
              </a:rPr>
              <a:t>New Parents Meeting</a:t>
            </a:r>
            <a:r>
              <a:rPr lang="en-GB" altLang="en-US" sz="4400" b="1" dirty="0">
                <a:latin typeface="Tempus Sans ITC" panose="04020404030D07020202" pitchFamily="82" charset="0"/>
              </a:rPr>
              <a:t/>
            </a:r>
            <a:br>
              <a:rPr lang="en-GB" altLang="en-US" sz="4400" b="1" dirty="0">
                <a:latin typeface="Tempus Sans ITC" panose="04020404030D07020202" pitchFamily="82" charset="0"/>
              </a:rPr>
            </a:br>
            <a:r>
              <a:rPr lang="en-GB" altLang="en-US" sz="4400" b="1" dirty="0" smtClean="0">
                <a:solidFill>
                  <a:schemeClr val="bg1">
                    <a:lumMod val="50000"/>
                  </a:schemeClr>
                </a:solidFill>
                <a:latin typeface="Tempus Sans ITC"/>
              </a:rPr>
              <a:t>September 2024</a:t>
            </a:r>
            <a:r>
              <a:rPr lang="en-GB" altLang="en-US" sz="4800" b="1" dirty="0">
                <a:latin typeface="Comic Sans MS" pitchFamily="66" charset="0"/>
              </a:rPr>
              <a:t/>
            </a:r>
            <a:br>
              <a:rPr lang="en-GB" altLang="en-US" sz="4800" b="1" dirty="0">
                <a:latin typeface="Comic Sans MS" pitchFamily="66" charset="0"/>
              </a:rPr>
            </a:br>
            <a:endParaRPr lang="en-US" altLang="en-US" sz="48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409" t="26018" r="6930" b="23247"/>
          <a:stretch/>
        </p:blipFill>
        <p:spPr>
          <a:xfrm>
            <a:off x="611560" y="1916832"/>
            <a:ext cx="7380312" cy="2808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ctr"/>
            <a:r>
              <a:rPr lang="en-GB" altLang="en-US" sz="4000" b="1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WELCOME</a:t>
            </a:r>
            <a:endParaRPr lang="en-GB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</a:rPr>
              <a:t>Mrs A Daykin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bg1"/>
                </a:solidFill>
              </a:rPr>
              <a:t>School Business Manager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1828800" lvl="4" indent="0">
              <a:buNone/>
            </a:pPr>
            <a:r>
              <a:rPr lang="en-GB" dirty="0" smtClean="0"/>
              <a:t>			 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</a:t>
            </a:r>
          </a:p>
          <a:p>
            <a:pPr marL="0" indent="0">
              <a:buNone/>
            </a:pPr>
            <a:r>
              <a:rPr lang="en-GB" dirty="0" smtClean="0"/>
              <a:t>           </a:t>
            </a:r>
            <a:r>
              <a:rPr lang="en-GB" b="1" dirty="0" smtClean="0">
                <a:solidFill>
                  <a:schemeClr val="bg1"/>
                </a:solidFill>
              </a:rPr>
              <a:t>Mrs C Fern					Mrs J Coles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chemeClr val="bg1"/>
                </a:solidFill>
              </a:rPr>
              <a:t>Senior Business Assistant				School Business Assistant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3980" y="1916832"/>
            <a:ext cx="1716040" cy="2111534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04" y="4149080"/>
            <a:ext cx="1728192" cy="21264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166011"/>
            <a:ext cx="1818720" cy="2291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74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E12B86A8-0B03-4FB5-9871-E0CAD99B93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sz="4000" b="1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communication</a:t>
            </a:r>
            <a:endParaRPr lang="en-US" altLang="en-US" sz="4000" b="1" dirty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F6D5B0BC-6520-4786-BB64-9119890BD33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68312" y="1341438"/>
            <a:ext cx="7704087" cy="4929187"/>
          </a:xfrm>
        </p:spPr>
        <p:txBody>
          <a:bodyPr rtlCol="0">
            <a:normAutofit fontScale="925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GB" altLang="en-US" sz="2200" i="0" dirty="0" smtClean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200" i="0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How we communication with you</a:t>
            </a:r>
            <a:r>
              <a:rPr lang="en-GB" altLang="en-US" sz="22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:</a:t>
            </a:r>
            <a:endParaRPr lang="en-GB" altLang="en-US" sz="2200" i="0" dirty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 marL="457200" indent="-457200" eaLnBrk="1" fontAlgn="auto" hangingPunct="1">
              <a:spcAft>
                <a:spcPts val="0"/>
              </a:spcAft>
              <a:buAutoNum type="arabicPeriod"/>
              <a:defRPr/>
            </a:pPr>
            <a:r>
              <a:rPr lang="en-GB" altLang="en-US" sz="2200" i="0" dirty="0" err="1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ParentHub</a:t>
            </a:r>
            <a:r>
              <a:rPr lang="en-GB" altLang="en-US" sz="2200" i="0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 – Newsletters and weekly communications from </a:t>
            </a:r>
            <a:r>
              <a:rPr lang="en-GB" altLang="en-US" sz="22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the school office and your </a:t>
            </a:r>
            <a:r>
              <a:rPr lang="en-GB" altLang="en-US" sz="2200" i="0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class </a:t>
            </a:r>
            <a:r>
              <a:rPr lang="en-GB" altLang="en-US" sz="22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teacher</a:t>
            </a:r>
            <a:endParaRPr lang="en-GB" altLang="en-US" sz="2200" i="0" dirty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 marL="457200" indent="-457200" eaLnBrk="1" fontAlgn="auto" hangingPunct="1">
              <a:spcAft>
                <a:spcPts val="0"/>
              </a:spcAft>
              <a:buAutoNum type="arabicPeriod"/>
              <a:defRPr/>
            </a:pPr>
            <a:r>
              <a:rPr lang="en-GB" altLang="en-US" sz="2200" i="0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Website – </a:t>
            </a:r>
            <a:r>
              <a:rPr lang="en-GB" altLang="en-US" sz="2200" b="1" i="0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www.hasland-inf.derbyshire.sch.uk</a:t>
            </a:r>
            <a:r>
              <a:rPr lang="en-GB" altLang="en-US" sz="2200" i="0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 – Please visit our website where you will find lots of information such as school </a:t>
            </a:r>
            <a:r>
              <a:rPr lang="en-GB" altLang="en-US" sz="22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Policies, dates for the school year </a:t>
            </a:r>
            <a:r>
              <a:rPr lang="en-GB" altLang="en-US" sz="22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and </a:t>
            </a:r>
            <a:r>
              <a:rPr lang="en-GB" altLang="en-US" sz="2200" i="0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curriculum information.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GB" altLang="en-US" sz="2200" i="0" dirty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2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How you can communicate with us:</a:t>
            </a:r>
          </a:p>
          <a:p>
            <a:pPr marL="457200" indent="-457200" eaLnBrk="1" fontAlgn="auto" hangingPunct="1">
              <a:spcAft>
                <a:spcPts val="0"/>
              </a:spcAft>
              <a:buAutoNum type="arabicPeriod"/>
              <a:defRPr/>
            </a:pPr>
            <a:r>
              <a:rPr lang="en-GB" altLang="en-US" sz="22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You can contact the school office by visiting our reception between 8am and 4pm each day or by telephone – </a:t>
            </a:r>
            <a:r>
              <a:rPr lang="en-GB" altLang="en-US" sz="2200" b="1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01246 234745</a:t>
            </a:r>
          </a:p>
          <a:p>
            <a:pPr marL="457200" indent="-457200" eaLnBrk="1" fontAlgn="auto" hangingPunct="1">
              <a:spcAft>
                <a:spcPts val="0"/>
              </a:spcAft>
              <a:buAutoNum type="arabicPeriod"/>
              <a:defRPr/>
            </a:pPr>
            <a:r>
              <a:rPr lang="en-GB" altLang="en-US" sz="22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You can also email school – </a:t>
            </a:r>
            <a:r>
              <a:rPr lang="en-GB" altLang="en-US" sz="2200" b="1" i="0" dirty="0" smtClean="0">
                <a:solidFill>
                  <a:schemeClr val="bg1"/>
                </a:solidFill>
                <a:latin typeface="Tempus Sans ITC" panose="04020404030D07020202" pitchFamily="82" charset="0"/>
              </a:rPr>
              <a:t>info@hasland-inf.derbyshire.sch.uk</a:t>
            </a:r>
            <a:endParaRPr lang="en-GB" altLang="en-US" sz="2200" b="1" i="0" dirty="0" smtClean="0">
              <a:solidFill>
                <a:schemeClr val="bg1"/>
              </a:solidFill>
              <a:latin typeface="Tempus Sans ITC" panose="04020404030D07020202" pitchFamily="82" charset="0"/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altLang="en-US" sz="22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During drop off and collection times </a:t>
            </a:r>
            <a:r>
              <a:rPr lang="en-US" altLang="en-US" sz="2200" i="0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your child’s class teacher or teaching assistant will be </a:t>
            </a:r>
            <a:r>
              <a:rPr lang="en-US" altLang="en-US" sz="22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available</a:t>
            </a:r>
            <a:r>
              <a:rPr lang="en-US" altLang="en-US" sz="2200" i="0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 </a:t>
            </a:r>
            <a:r>
              <a:rPr lang="en-US" altLang="en-US" sz="22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on the door for you to speak to.</a:t>
            </a: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altLang="en-US" sz="22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If your child is poorly please contact the school office by 9am and state the reason for the absence.</a:t>
            </a: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endParaRPr lang="en-US" altLang="en-US" sz="2200" i="0" dirty="0" smtClean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GB" altLang="en-US" sz="2200" i="0" dirty="0" smtClean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GB" altLang="en-US" sz="2200" i="0" dirty="0" smtClean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84D9D-23F9-4424-93FD-AB285617D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>
              <a:defRPr/>
            </a:pPr>
            <a:r>
              <a:rPr lang="en-GB" sz="4000" b="1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PARENT </a:t>
            </a:r>
            <a:r>
              <a:rPr lang="en-GB" sz="4000" b="1" dirty="0" err="1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pAY</a:t>
            </a:r>
            <a:endParaRPr lang="en-GB" sz="4000" b="1" dirty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7E85A4-2A9C-497B-A598-A4B30A135938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457200" y="1268760"/>
            <a:ext cx="8362950" cy="4857403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Each year your child will have the opportunity to go on a school trip.  In Year 2 they will also have the opportunity to attend a 2 day residential!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Our school operates a cashless system and all payments are made via Parent Pay.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2400" i="0" dirty="0" smtClean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The following items can be paid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via Parent Pay.</a:t>
            </a:r>
          </a:p>
          <a:p>
            <a:pPr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Trips &amp; visits</a:t>
            </a:r>
          </a:p>
          <a:p>
            <a:pPr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Library Bags</a:t>
            </a:r>
          </a:p>
          <a:p>
            <a:pPr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PTFA </a:t>
            </a: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events</a:t>
            </a:r>
            <a:endParaRPr lang="en-GB" sz="2400" i="0" dirty="0" smtClean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 marL="0" indent="0">
              <a:buNone/>
              <a:defRPr/>
            </a:pPr>
            <a:endParaRPr lang="en-GB" sz="2400" i="0" dirty="0" smtClean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 marL="0" indent="0">
              <a:buNone/>
              <a:defRPr/>
            </a:pPr>
            <a:endParaRPr lang="en-GB" sz="2400" dirty="0" smtClean="0">
              <a:solidFill>
                <a:schemeClr val="bg1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>
              <a:defRPr/>
            </a:pPr>
            <a:endParaRPr lang="en-GB" sz="2400" dirty="0">
              <a:solidFill>
                <a:schemeClr val="bg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9" t="13711" r="17520"/>
          <a:stretch/>
        </p:blipFill>
        <p:spPr>
          <a:xfrm>
            <a:off x="5436096" y="3699199"/>
            <a:ext cx="3481001" cy="25829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3DFEE-EABC-437C-A1DE-ABEC7F0A6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>
              <a:defRPr/>
            </a:pPr>
            <a:r>
              <a:rPr lang="en-GB" sz="4000" b="1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SCHOOL UNIFORM</a:t>
            </a:r>
            <a:r>
              <a:rPr lang="en-GB" sz="4000" b="1" dirty="0">
                <a:solidFill>
                  <a:schemeClr val="bg1">
                    <a:lumMod val="50000"/>
                  </a:schemeClr>
                </a:solidFill>
                <a:latin typeface="Comic Sans MS" panose="030F0702030302020204" pitchFamily="66" charset="0"/>
              </a:rPr>
              <a:t/>
            </a:r>
            <a:br>
              <a:rPr lang="en-GB" sz="4000" b="1" dirty="0">
                <a:solidFill>
                  <a:schemeClr val="bg1">
                    <a:lumMod val="50000"/>
                  </a:schemeClr>
                </a:solidFill>
                <a:latin typeface="Comic Sans MS" panose="030F0702030302020204" pitchFamily="66" charset="0"/>
              </a:rPr>
            </a:br>
            <a:endParaRPr lang="en-GB" sz="4000" b="1" dirty="0">
              <a:solidFill>
                <a:schemeClr val="bg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2B9B1B-07A4-4E23-A229-9EE74C3AF329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457200" y="1052736"/>
            <a:ext cx="8578585" cy="5073427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400" i="0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.</a:t>
            </a:r>
          </a:p>
          <a:p>
            <a:pPr>
              <a:defRPr/>
            </a:pPr>
            <a:r>
              <a:rPr lang="en-GB" sz="2400" i="0" dirty="0">
                <a:solidFill>
                  <a:schemeClr val="bg1">
                    <a:lumMod val="50000"/>
                  </a:schemeClr>
                </a:solidFill>
                <a:latin typeface="Tempus Sans ITC"/>
              </a:rPr>
              <a:t>Grey trousers/skirt or dress.</a:t>
            </a:r>
          </a:p>
          <a:p>
            <a:pPr>
              <a:defRPr/>
            </a:pPr>
            <a:r>
              <a:rPr lang="en-GB" sz="2400" i="0" dirty="0">
                <a:solidFill>
                  <a:schemeClr val="bg1">
                    <a:lumMod val="50000"/>
                  </a:schemeClr>
                </a:solidFill>
                <a:latin typeface="Tempus Sans ITC"/>
              </a:rPr>
              <a:t>White polo shirt</a:t>
            </a:r>
          </a:p>
          <a:p>
            <a:pPr>
              <a:defRPr/>
            </a:pPr>
            <a:r>
              <a:rPr lang="en-GB" sz="2400" i="0" dirty="0">
                <a:solidFill>
                  <a:schemeClr val="bg1">
                    <a:lumMod val="50000"/>
                  </a:schemeClr>
                </a:solidFill>
                <a:latin typeface="Tempus Sans ITC"/>
              </a:rPr>
              <a:t>Navy jumper or cardigan</a:t>
            </a:r>
          </a:p>
          <a:p>
            <a:pPr>
              <a:defRPr/>
            </a:pPr>
            <a:r>
              <a:rPr lang="en-GB" sz="2400" i="0" dirty="0">
                <a:solidFill>
                  <a:schemeClr val="bg1">
                    <a:lumMod val="50000"/>
                  </a:schemeClr>
                </a:solidFill>
                <a:latin typeface="Tempus Sans ITC"/>
              </a:rPr>
              <a:t>Sensible shoes for outdoor </a:t>
            </a:r>
            <a:endParaRPr lang="en-GB" dirty="0">
              <a:solidFill>
                <a:schemeClr val="bg1">
                  <a:lumMod val="50000"/>
                </a:schemeClr>
              </a:solidFill>
              <a:latin typeface="Tempus Sans ITC"/>
            </a:endParaRPr>
          </a:p>
          <a:p>
            <a:pPr marL="0" indent="0">
              <a:buNone/>
              <a:defRPr/>
            </a:pPr>
            <a:r>
              <a:rPr lang="en-GB" sz="2400" i="0" dirty="0">
                <a:solidFill>
                  <a:schemeClr val="bg1">
                    <a:lumMod val="50000"/>
                  </a:schemeClr>
                </a:solidFill>
                <a:latin typeface="Tempus Sans ITC"/>
              </a:rPr>
              <a:t>    learning</a:t>
            </a:r>
            <a:endParaRPr lang="en-GB" dirty="0">
              <a:solidFill>
                <a:schemeClr val="bg1">
                  <a:lumMod val="50000"/>
                </a:schemeClr>
              </a:solidFill>
              <a:latin typeface="Tempus Sans ITC"/>
            </a:endParaRPr>
          </a:p>
          <a:p>
            <a:pPr>
              <a:defRPr/>
            </a:pPr>
            <a:r>
              <a:rPr lang="en-GB" sz="2400" i="0" dirty="0">
                <a:solidFill>
                  <a:schemeClr val="bg1">
                    <a:lumMod val="50000"/>
                  </a:schemeClr>
                </a:solidFill>
                <a:latin typeface="Tempus Sans ITC"/>
              </a:rPr>
              <a:t>Waterproof </a:t>
            </a: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/>
              </a:rPr>
              <a:t>coat</a:t>
            </a:r>
          </a:p>
          <a:p>
            <a:pPr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/>
              </a:rPr>
              <a:t>More information regarding our uniform can be found on our school website.</a:t>
            </a:r>
          </a:p>
          <a:p>
            <a:pPr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/>
              </a:rPr>
              <a:t>Uniform with our school logo can be ordered from our supplier via the school website or you can purchase uniform from your  local supermarket.</a:t>
            </a:r>
          </a:p>
          <a:p>
            <a:pPr>
              <a:defRPr/>
            </a:pPr>
            <a:endParaRPr lang="en-GB" sz="2400" i="0" dirty="0">
              <a:solidFill>
                <a:schemeClr val="bg1">
                  <a:lumMod val="50000"/>
                </a:schemeClr>
              </a:solidFill>
              <a:latin typeface="Tempus Sans ITC"/>
            </a:endParaRPr>
          </a:p>
        </p:txBody>
      </p:sp>
      <p:sp>
        <p:nvSpPr>
          <p:cNvPr id="11268" name="Content Placeholder 3">
            <a:extLst>
              <a:ext uri="{FF2B5EF4-FFF2-40B4-BE49-F238E27FC236}">
                <a16:creationId xmlns:a16="http://schemas.microsoft.com/office/drawing/2014/main" id="{D4555BB6-1918-4865-93C4-599BCE41E7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235825" y="1600200"/>
            <a:ext cx="1450975" cy="4525963"/>
          </a:xfrm>
        </p:spPr>
        <p:txBody>
          <a:bodyPr/>
          <a:lstStyle/>
          <a:p>
            <a:r>
              <a:rPr lang="en-GB" altLang="en-US" dirty="0"/>
              <a:t>ii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052736"/>
            <a:ext cx="4463785" cy="29702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755576" y="1268760"/>
            <a:ext cx="6853376" cy="2448272"/>
          </a:xfrm>
        </p:spPr>
        <p:txBody>
          <a:bodyPr/>
          <a:lstStyle/>
          <a:p>
            <a:endParaRPr lang="en-GB" i="0" dirty="0" smtClean="0">
              <a:solidFill>
                <a:schemeClr val="bg1"/>
              </a:solidFill>
              <a:latin typeface="Tempus Sans ITC" panose="04020404030D07020202" pitchFamily="82" charset="0"/>
            </a:endParaRPr>
          </a:p>
          <a:p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/>
              </a:rPr>
              <a:t>Universal Free School meals</a:t>
            </a:r>
          </a:p>
          <a:p>
            <a:endParaRPr lang="en-GB" sz="2400" i="0" dirty="0">
              <a:solidFill>
                <a:schemeClr val="bg1">
                  <a:lumMod val="50000"/>
                </a:schemeClr>
              </a:solidFill>
              <a:latin typeface="Tempus Sans ITC"/>
            </a:endParaRPr>
          </a:p>
          <a:p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/>
              </a:rPr>
              <a:t>Pupil Premium funding</a:t>
            </a:r>
          </a:p>
          <a:p>
            <a:endParaRPr lang="en-GB" sz="2400" i="0" dirty="0">
              <a:solidFill>
                <a:schemeClr val="bg1">
                  <a:lumMod val="50000"/>
                </a:schemeClr>
              </a:solidFill>
              <a:latin typeface="Tempus Sans ITC"/>
            </a:endParaRPr>
          </a:p>
          <a:p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/>
              </a:rPr>
              <a:t>Medical Diet </a:t>
            </a:r>
          </a:p>
          <a:p>
            <a:endParaRPr lang="en-GB" sz="2400" i="0" dirty="0" smtClean="0">
              <a:solidFill>
                <a:schemeClr val="bg1">
                  <a:lumMod val="50000"/>
                </a:schemeClr>
              </a:solidFill>
              <a:latin typeface="Tempus Sans ITC"/>
            </a:endParaRPr>
          </a:p>
          <a:p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/>
              </a:rPr>
              <a:t>Nut Free school</a:t>
            </a:r>
            <a:endParaRPr lang="en-GB" sz="2400" i="0" dirty="0">
              <a:solidFill>
                <a:schemeClr val="bg1"/>
              </a:solidFill>
              <a:latin typeface="Tempus Sans ITC" panose="04020404030D07020202" pitchFamily="8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115616" y="404664"/>
            <a:ext cx="4968552" cy="864096"/>
          </a:xfrm>
        </p:spPr>
        <p:txBody>
          <a:bodyPr>
            <a:normAutofit fontScale="90000"/>
          </a:bodyPr>
          <a:lstStyle/>
          <a:p>
            <a:r>
              <a:rPr lang="en-GB" sz="4000" b="1" dirty="0" smtClean="0">
                <a:solidFill>
                  <a:schemeClr val="bg1"/>
                </a:solidFill>
                <a:latin typeface="Tempus Sans ITC" panose="04020404030D07020202" pitchFamily="82" charset="0"/>
              </a:rPr>
              <a:t>School Meals</a:t>
            </a:r>
            <a:r>
              <a:rPr lang="en-GB" sz="4000" dirty="0" smtClean="0">
                <a:solidFill>
                  <a:schemeClr val="bg1"/>
                </a:solidFill>
                <a:latin typeface="Tempus Sans ITC" panose="04020404030D07020202" pitchFamily="82" charset="0"/>
              </a:rPr>
              <a:t/>
            </a:r>
            <a:br>
              <a:rPr lang="en-GB" sz="4000" dirty="0" smtClean="0">
                <a:solidFill>
                  <a:schemeClr val="bg1"/>
                </a:solidFill>
                <a:latin typeface="Tempus Sans ITC" panose="04020404030D07020202" pitchFamily="82" charset="0"/>
              </a:rPr>
            </a:br>
            <a:endParaRPr lang="en-GB" sz="4000" dirty="0">
              <a:solidFill>
                <a:schemeClr val="bg1"/>
              </a:solidFill>
              <a:latin typeface="Tempus Sans ITC" panose="04020404030D07020202" pitchFamily="8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7" y="1091335"/>
            <a:ext cx="3928135" cy="2278072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 rotWithShape="1">
          <a:blip r:embed="rId3"/>
          <a:srcRect l="28986" t="14099" r="14249"/>
          <a:stretch/>
        </p:blipFill>
        <p:spPr>
          <a:xfrm>
            <a:off x="5275927" y="3861048"/>
            <a:ext cx="3384376" cy="2632377"/>
          </a:xfrm>
          <a:prstGeom prst="rect">
            <a:avLst/>
          </a:prstGeom>
        </p:spPr>
      </p:pic>
      <p:sp>
        <p:nvSpPr>
          <p:cNvPr id="6" name="AutoShape 2" descr="A tray bearing a colorful school lunch is placed on a cafeteria tab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A tray bearing a colorful school lunch is placed on a cafeteria tabl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6" descr="A tray bearing a colorful school lunch is placed on a cafeteria tabl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11471" t="35852" r="37292" b="10498"/>
          <a:stretch/>
        </p:blipFill>
        <p:spPr>
          <a:xfrm>
            <a:off x="765175" y="4879757"/>
            <a:ext cx="3804853" cy="1632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64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altLang="en-US" sz="4000" b="1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What happens if my child is ill or has an accident at </a:t>
            </a:r>
            <a:r>
              <a:rPr lang="en-GB" altLang="en-US" sz="4000" b="1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SCHOOL?</a:t>
            </a:r>
            <a:endParaRPr lang="en-GB" sz="4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3529" y="2060848"/>
            <a:ext cx="5184576" cy="453650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2400" i="0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First Aid administered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Head bump message through Parent Hub</a:t>
            </a:r>
            <a:endParaRPr lang="en-GB" sz="2400" i="0" dirty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n-GB" sz="2400" i="0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Child monitored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Prescription </a:t>
            </a:r>
            <a:r>
              <a:rPr lang="en-GB" sz="2400" i="0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medicines </a:t>
            </a: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only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Paracetamol</a:t>
            </a:r>
            <a:endParaRPr lang="en-GB" sz="2400" i="0" dirty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n-GB" sz="2400" i="0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Parental </a:t>
            </a: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permission</a:t>
            </a:r>
            <a:endParaRPr lang="en-GB" sz="2400" i="0" dirty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 eaLnBrk="1" fontAlgn="auto" hangingPunct="1">
              <a:spcAft>
                <a:spcPts val="0"/>
              </a:spcAft>
              <a:buFont typeface="Arial" charset="0"/>
              <a:buChar char="•"/>
              <a:defRPr/>
            </a:pPr>
            <a:r>
              <a:rPr lang="en-GB" sz="2400" i="0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If your child </a:t>
            </a: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suffers from sickness or diarrhoea they will not be able to attend school until 48 </a:t>
            </a:r>
            <a:r>
              <a:rPr lang="en-GB" sz="2400" i="0" dirty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hours since the last </a:t>
            </a: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bout.</a:t>
            </a:r>
            <a:endParaRPr lang="en-GB" sz="2400" i="0" dirty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endParaRPr lang="en-GB" dirty="0"/>
          </a:p>
        </p:txBody>
      </p:sp>
      <p:pic>
        <p:nvPicPr>
          <p:cNvPr id="9" name="Content Placeholder 8" descr="firstaidkit4c.gif">
            <a:extLst>
              <a:ext uri="{FF2B5EF4-FFF2-40B4-BE49-F238E27FC236}">
                <a16:creationId xmlns:a16="http://schemas.microsoft.com/office/drawing/2014/main" id="{D1AC3147-F5B7-4BDB-B7DA-2D26E2E74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036277"/>
            <a:ext cx="2638425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790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 smtClean="0">
                <a:solidFill>
                  <a:schemeClr val="bg1"/>
                </a:solidFill>
                <a:latin typeface="Tempus Sans ITC" panose="04020404030D07020202" pitchFamily="82" charset="0"/>
              </a:rPr>
              <a:t>Junior Saves Scheme</a:t>
            </a:r>
            <a:endParaRPr lang="en-GB" sz="4000" b="1" dirty="0">
              <a:solidFill>
                <a:schemeClr val="bg1"/>
              </a:solidFill>
              <a:latin typeface="Tempus Sans ITC" panose="04020404030D07020202" pitchFamily="82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7859216" cy="4781128"/>
          </a:xfrm>
        </p:spPr>
        <p:txBody>
          <a:bodyPr/>
          <a:lstStyle/>
          <a:p>
            <a:r>
              <a:rPr lang="en-GB" sz="2000" i="0" dirty="0">
                <a:solidFill>
                  <a:schemeClr val="bg1"/>
                </a:solidFill>
                <a:latin typeface="Tempus Sans ITC" panose="04020404030D07020202" pitchFamily="82" charset="0"/>
              </a:rPr>
              <a:t>We are delighted </a:t>
            </a:r>
            <a:r>
              <a:rPr lang="en-GB" sz="2000" i="0" dirty="0" smtClean="0">
                <a:solidFill>
                  <a:schemeClr val="bg1"/>
                </a:solidFill>
                <a:latin typeface="Tempus Sans ITC" panose="04020404030D07020202" pitchFamily="82" charset="0"/>
              </a:rPr>
              <a:t>to introduce the Junior </a:t>
            </a:r>
            <a:r>
              <a:rPr lang="en-GB" sz="2000" i="0" dirty="0">
                <a:solidFill>
                  <a:schemeClr val="bg1"/>
                </a:solidFill>
                <a:latin typeface="Tempus Sans ITC" panose="04020404030D07020202" pitchFamily="82" charset="0"/>
              </a:rPr>
              <a:t>Saving scheme whereby children can open an account and start saving/managing their pocket money. </a:t>
            </a:r>
            <a:r>
              <a:rPr lang="en-GB" sz="2000" i="0" dirty="0" smtClean="0">
                <a:solidFill>
                  <a:schemeClr val="bg1"/>
                </a:solidFill>
                <a:latin typeface="Tempus Sans ITC" panose="04020404030D07020202" pitchFamily="82" charset="0"/>
              </a:rPr>
              <a:t> </a:t>
            </a:r>
          </a:p>
          <a:p>
            <a:pPr marL="0" indent="0">
              <a:buNone/>
            </a:pPr>
            <a:endParaRPr lang="en-GB" sz="2000" i="0" dirty="0" smtClean="0">
              <a:solidFill>
                <a:schemeClr val="bg1"/>
              </a:solidFill>
              <a:latin typeface="Tempus Sans ITC" panose="04020404030D07020202" pitchFamily="82" charset="0"/>
            </a:endParaRPr>
          </a:p>
          <a:p>
            <a:r>
              <a:rPr lang="en-GB" sz="2000" i="0" dirty="0" smtClean="0">
                <a:solidFill>
                  <a:schemeClr val="bg1"/>
                </a:solidFill>
                <a:latin typeface="Tempus Sans ITC" panose="04020404030D07020202" pitchFamily="82" charset="0"/>
              </a:rPr>
              <a:t>On </a:t>
            </a:r>
            <a:r>
              <a:rPr lang="en-GB" sz="2000" i="0" dirty="0">
                <a:solidFill>
                  <a:schemeClr val="bg1"/>
                </a:solidFill>
                <a:latin typeface="Tempus Sans ITC" panose="04020404030D07020202" pitchFamily="82" charset="0"/>
              </a:rPr>
              <a:t>opening an account, children will be given a Junior Savers Passbook which they will bring with them on a Thursday morning when they want to deposit or withdraw money</a:t>
            </a:r>
            <a:r>
              <a:rPr lang="en-GB" sz="2000" i="0" dirty="0" smtClean="0">
                <a:solidFill>
                  <a:schemeClr val="bg1"/>
                </a:solidFill>
                <a:latin typeface="Tempus Sans ITC" panose="04020404030D07020202" pitchFamily="82" charset="0"/>
              </a:rPr>
              <a:t>.</a:t>
            </a:r>
          </a:p>
          <a:p>
            <a:pPr marL="0" indent="0">
              <a:buNone/>
            </a:pPr>
            <a:endParaRPr lang="en-GB" sz="2000" i="0" dirty="0">
              <a:solidFill>
                <a:schemeClr val="bg1"/>
              </a:solidFill>
              <a:latin typeface="Tempus Sans ITC" panose="04020404030D07020202" pitchFamily="82" charset="0"/>
            </a:endParaRPr>
          </a:p>
          <a:p>
            <a:r>
              <a:rPr lang="en-GB" sz="2000" i="0" dirty="0">
                <a:solidFill>
                  <a:schemeClr val="bg1"/>
                </a:solidFill>
                <a:latin typeface="Tempus Sans ITC" panose="04020404030D07020202" pitchFamily="82" charset="0"/>
              </a:rPr>
              <a:t> </a:t>
            </a:r>
            <a:r>
              <a:rPr lang="en-GB" sz="2000" i="0" dirty="0" smtClean="0">
                <a:solidFill>
                  <a:schemeClr val="bg1"/>
                </a:solidFill>
                <a:latin typeface="Tempus Sans ITC" panose="04020404030D07020202" pitchFamily="82" charset="0"/>
              </a:rPr>
              <a:t>The </a:t>
            </a:r>
            <a:r>
              <a:rPr lang="en-GB" sz="2000" i="0" dirty="0">
                <a:solidFill>
                  <a:schemeClr val="bg1"/>
                </a:solidFill>
                <a:latin typeface="Tempus Sans ITC" panose="04020404030D07020202" pitchFamily="82" charset="0"/>
              </a:rPr>
              <a:t>School Bank will be open every Thursday morning between 8.15am and 8.45am starting from </a:t>
            </a:r>
            <a:r>
              <a:rPr lang="en-GB" sz="2000" i="0" dirty="0" smtClean="0">
                <a:solidFill>
                  <a:schemeClr val="bg1"/>
                </a:solidFill>
                <a:latin typeface="Tempus Sans ITC" panose="04020404030D07020202" pitchFamily="82" charset="0"/>
              </a:rPr>
              <a:t>12</a:t>
            </a:r>
            <a:r>
              <a:rPr lang="en-GB" sz="2000" i="0" baseline="30000" dirty="0" smtClean="0">
                <a:solidFill>
                  <a:schemeClr val="bg1"/>
                </a:solidFill>
                <a:latin typeface="Tempus Sans ITC" panose="04020404030D07020202" pitchFamily="82" charset="0"/>
              </a:rPr>
              <a:t>th</a:t>
            </a:r>
            <a:r>
              <a:rPr lang="en-GB" sz="2000" i="0" dirty="0" smtClean="0">
                <a:solidFill>
                  <a:schemeClr val="bg1"/>
                </a:solidFill>
                <a:latin typeface="Tempus Sans ITC" panose="04020404030D07020202" pitchFamily="82" charset="0"/>
              </a:rPr>
              <a:t> </a:t>
            </a:r>
            <a:r>
              <a:rPr lang="en-GB" sz="2000" i="0" dirty="0">
                <a:solidFill>
                  <a:schemeClr val="bg1"/>
                </a:solidFill>
                <a:latin typeface="Tempus Sans ITC" panose="04020404030D07020202" pitchFamily="82" charset="0"/>
              </a:rPr>
              <a:t>September. </a:t>
            </a:r>
            <a:endParaRPr lang="en-GB" sz="2000" i="0" dirty="0" smtClean="0">
              <a:solidFill>
                <a:schemeClr val="bg1"/>
              </a:solidFill>
              <a:latin typeface="Tempus Sans ITC" panose="04020404030D07020202" pitchFamily="82" charset="0"/>
            </a:endParaRPr>
          </a:p>
          <a:p>
            <a:pPr marL="0" indent="0">
              <a:buNone/>
            </a:pPr>
            <a:endParaRPr lang="en-GB" sz="2000" i="0" dirty="0">
              <a:solidFill>
                <a:schemeClr val="bg1"/>
              </a:solidFill>
              <a:latin typeface="Tempus Sans ITC" panose="04020404030D07020202" pitchFamily="82" charset="0"/>
            </a:endParaRPr>
          </a:p>
          <a:p>
            <a:r>
              <a:rPr lang="en-GB" sz="2000" b="1" i="0" dirty="0">
                <a:solidFill>
                  <a:schemeClr val="bg1"/>
                </a:solidFill>
                <a:latin typeface="Tempus Sans ITC" panose="04020404030D07020202" pitchFamily="82" charset="0"/>
              </a:rPr>
              <a:t>This is a fantastic way to give your child some ownership of their pocket money, and to encourage them to save for treats that they may want. </a:t>
            </a:r>
            <a:endParaRPr lang="en-GB" sz="2000" i="0" dirty="0">
              <a:solidFill>
                <a:schemeClr val="bg1"/>
              </a:solidFill>
              <a:latin typeface="Tempus Sans ITC" panose="04020404030D07020202" pitchFamily="8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40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731438-4B7F-495B-9E02-55E9292065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8313" y="333375"/>
            <a:ext cx="7920037" cy="863600"/>
          </a:xfrm>
        </p:spPr>
        <p:txBody>
          <a:bodyPr/>
          <a:lstStyle/>
          <a:p>
            <a:pPr algn="ctr">
              <a:defRPr/>
            </a:pPr>
            <a:r>
              <a:rPr lang="en-GB" sz="4000" b="1" dirty="0" smtClean="0">
                <a:solidFill>
                  <a:schemeClr val="bg1"/>
                </a:solidFill>
                <a:latin typeface="Tempus Sans ITC" panose="04020404030D07020202" pitchFamily="82" charset="0"/>
              </a:rPr>
              <a:t>Parent packs</a:t>
            </a:r>
            <a:endParaRPr lang="en-GB" sz="4000" b="1" dirty="0">
              <a:solidFill>
                <a:schemeClr val="bg1"/>
              </a:solidFill>
              <a:latin typeface="Tempus Sans ITC" panose="04020404030D07020202" pitchFamily="8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C5A6B2-EDA3-4114-89E6-A327C9923E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313" y="1196975"/>
            <a:ext cx="7991475" cy="532765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In your pack you will find lots of useful information such as:</a:t>
            </a:r>
          </a:p>
          <a:p>
            <a:pPr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How to download </a:t>
            </a:r>
            <a:r>
              <a:rPr lang="en-GB" sz="2400" i="0" dirty="0" err="1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ParentHub</a:t>
            </a: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 onto your phone.</a:t>
            </a:r>
          </a:p>
          <a:p>
            <a:pPr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School term dates</a:t>
            </a:r>
          </a:p>
          <a:p>
            <a:pPr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Policies</a:t>
            </a:r>
          </a:p>
          <a:p>
            <a:pPr>
              <a:defRPr/>
            </a:pPr>
            <a:endParaRPr lang="en-GB" sz="2400" i="0" dirty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Please return your completed</a:t>
            </a:r>
          </a:p>
          <a:p>
            <a:pPr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 forms to school along with a </a:t>
            </a:r>
          </a:p>
          <a:p>
            <a:pPr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copy of your child’s </a:t>
            </a:r>
          </a:p>
          <a:p>
            <a:pPr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birth certificate on </a:t>
            </a:r>
          </a:p>
          <a:p>
            <a:pPr>
              <a:defRPr/>
            </a:pP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Wednesday 3</a:t>
            </a:r>
            <a:r>
              <a:rPr lang="en-GB" sz="2400" i="0" baseline="3000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rd</a:t>
            </a:r>
            <a:r>
              <a:rPr lang="en-GB" sz="2400" i="0" dirty="0" smtClean="0">
                <a:solidFill>
                  <a:schemeClr val="bg1">
                    <a:lumMod val="50000"/>
                  </a:schemeClr>
                </a:solidFill>
                <a:latin typeface="Tempus Sans ITC" panose="04020404030D07020202" pitchFamily="82" charset="0"/>
              </a:rPr>
              <a:t> July.</a:t>
            </a:r>
          </a:p>
          <a:p>
            <a:pPr>
              <a:defRPr/>
            </a:pPr>
            <a:endParaRPr lang="en-GB" sz="2400" i="0" dirty="0" smtClean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>
              <a:defRPr/>
            </a:pPr>
            <a:endParaRPr lang="en-GB" sz="2400" i="0" dirty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>
              <a:defRPr/>
            </a:pPr>
            <a:endParaRPr lang="en-GB" sz="2400" i="0" dirty="0" smtClean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>
              <a:defRPr/>
            </a:pPr>
            <a:endParaRPr lang="en-GB" sz="2400" i="0" dirty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>
              <a:buFont typeface="Arial" charset="0"/>
              <a:buNone/>
              <a:defRPr/>
            </a:pPr>
            <a:endParaRPr lang="en-GB" sz="3400" i="0" dirty="0">
              <a:solidFill>
                <a:schemeClr val="bg1">
                  <a:lumMod val="50000"/>
                </a:schemeClr>
              </a:solidFill>
              <a:latin typeface="Tempus Sans ITC" panose="04020404030D07020202" pitchFamily="82" charset="0"/>
            </a:endParaRPr>
          </a:p>
          <a:p>
            <a:pPr>
              <a:buFont typeface="Arial" charset="0"/>
              <a:buNone/>
              <a:defRPr/>
            </a:pPr>
            <a:endParaRPr lang="en-GB" dirty="0">
              <a:latin typeface="Tempus Sans ITC" panose="04020404030D07020202" pitchFamily="8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331" y="3284984"/>
            <a:ext cx="4112185" cy="27363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EB5EB461-EC1A-4D5B-A7B0-E34505C6CC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354137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sz="4000" b="1" dirty="0">
                <a:solidFill>
                  <a:schemeClr val="tx2">
                    <a:lumMod val="10000"/>
                  </a:schemeClr>
                </a:solidFill>
                <a:latin typeface="Tempus Sans ITC" panose="04020404030D07020202" pitchFamily="82" charset="0"/>
              </a:rPr>
              <a:t>Thank You for coming!!</a:t>
            </a:r>
            <a:r>
              <a:rPr lang="en-GB" altLang="en-US" sz="4000" dirty="0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en-GB" altLang="en-US" sz="4000" dirty="0">
                <a:solidFill>
                  <a:srgbClr val="0000FF"/>
                </a:solidFill>
                <a:latin typeface="Comic Sans MS" pitchFamily="66" charset="0"/>
              </a:rPr>
            </a:br>
            <a:endParaRPr lang="en-US" altLang="en-US" sz="3200" b="1" dirty="0">
              <a:latin typeface="Comic Sans MS" pitchFamily="66" charset="0"/>
            </a:endParaRPr>
          </a:p>
        </p:txBody>
      </p:sp>
      <p:sp>
        <p:nvSpPr>
          <p:cNvPr id="20485" name="TextBox 4">
            <a:extLst>
              <a:ext uri="{FF2B5EF4-FFF2-40B4-BE49-F238E27FC236}">
                <a16:creationId xmlns:a16="http://schemas.microsoft.com/office/drawing/2014/main" id="{0EBFA482-9A76-4ECB-BCAC-32FAFBA55E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5229225"/>
            <a:ext cx="842645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endParaRPr lang="en-GB" sz="2100" dirty="0">
              <a:solidFill>
                <a:schemeClr val="tx2">
                  <a:lumMod val="10000"/>
                </a:schemeClr>
              </a:solidFill>
              <a:latin typeface="Comic Sans MS" pitchFamily="66" charset="0"/>
            </a:endParaRPr>
          </a:p>
          <a:p>
            <a:pPr algn="ctr">
              <a:defRPr/>
            </a:pPr>
            <a:r>
              <a:rPr lang="en-GB" sz="3600" dirty="0">
                <a:solidFill>
                  <a:schemeClr val="tx2">
                    <a:lumMod val="10000"/>
                  </a:schemeClr>
                </a:solidFill>
                <a:latin typeface="Tempus Sans ITC" panose="04020404030D07020202" pitchFamily="82" charset="0"/>
              </a:rPr>
              <a:t>We look forward to working with you and your children in September.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7339"/>
            <a:ext cx="3672408" cy="24436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033244"/>
            <a:ext cx="3600400" cy="2395755"/>
          </a:xfrm>
          <a:prstGeom prst="rect">
            <a:avLst/>
          </a:prstGeom>
        </p:spPr>
      </p:pic>
      <p:pic>
        <p:nvPicPr>
          <p:cNvPr id="9" name="Content Placeholder 8"/>
          <p:cNvPicPr>
            <a:picLocks noGrp="1" noChangeAspect="1"/>
          </p:cNvPicPr>
          <p:nvPr>
            <p:ph sz="quarter" idx="13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222" y="3110279"/>
            <a:ext cx="3828405" cy="254747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deshow">
  <a:themeElements>
    <a:clrScheme name="Tradeshow">
      <a:dk1>
        <a:srgbClr val="3F3F3F"/>
      </a:dk1>
      <a:lt1>
        <a:srgbClr val="FFFFF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159ab38-657c-4f6f-910c-ada76fb96878">
      <Terms xmlns="http://schemas.microsoft.com/office/infopath/2007/PartnerControls"/>
    </lcf76f155ced4ddcb4097134ff3c332f>
    <TaxCatchAll xmlns="8cbad71f-c194-4a17-bca5-ca08e479707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1E02B72380754595504F6DB7AC2896" ma:contentTypeVersion="18" ma:contentTypeDescription="Create a new document." ma:contentTypeScope="" ma:versionID="790315eb64b7737fe516db2bb6c4798c">
  <xsd:schema xmlns:xsd="http://www.w3.org/2001/XMLSchema" xmlns:xs="http://www.w3.org/2001/XMLSchema" xmlns:p="http://schemas.microsoft.com/office/2006/metadata/properties" xmlns:ns2="e159ab38-657c-4f6f-910c-ada76fb96878" xmlns:ns3="8cbad71f-c194-4a17-bca5-ca08e4797076" targetNamespace="http://schemas.microsoft.com/office/2006/metadata/properties" ma:root="true" ma:fieldsID="09abbcc0a69260d8cf8cbfbd560cf8f1" ns2:_="" ns3:_="">
    <xsd:import namespace="e159ab38-657c-4f6f-910c-ada76fb96878"/>
    <xsd:import namespace="8cbad71f-c194-4a17-bca5-ca08e479707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59ab38-657c-4f6f-910c-ada76fb9687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1278677-b71f-453d-ac5a-52a82e14e16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bad71f-c194-4a17-bca5-ca08e4797076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96a67834-c5f5-4127-b162-9ad70cb8c839}" ma:internalName="TaxCatchAll" ma:showField="CatchAllData" ma:web="8cbad71f-c194-4a17-bca5-ca08e479707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A9643A3-92F1-42AE-90BE-60F28C48B570}">
  <ds:schemaRefs>
    <ds:schemaRef ds:uri="e159ab38-657c-4f6f-910c-ada76fb96878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dcmitype/"/>
    <ds:schemaRef ds:uri="http://schemas.microsoft.com/office/infopath/2007/PartnerControls"/>
    <ds:schemaRef ds:uri="8cbad71f-c194-4a17-bca5-ca08e4797076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1A530D07-BF35-4661-9563-FD56B218D32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F57F891-435C-4D9D-A96D-3CC2EC3F59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59ab38-657c-4f6f-910c-ada76fb96878"/>
    <ds:schemaRef ds:uri="8cbad71f-c194-4a17-bca5-ca08e479707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TM01859861[[fn=Tradeshow]]</Template>
  <TotalTime>1862</TotalTime>
  <Words>418</Words>
  <Application>Microsoft Office PowerPoint</Application>
  <PresentationFormat>On-screen Show (4:3)</PresentationFormat>
  <Paragraphs>93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Arial Black</vt:lpstr>
      <vt:lpstr>Calibri</vt:lpstr>
      <vt:lpstr>Candara</vt:lpstr>
      <vt:lpstr>Comic Sans MS</vt:lpstr>
      <vt:lpstr>Tempus Sans ITC</vt:lpstr>
      <vt:lpstr>Tradeshow</vt:lpstr>
      <vt:lpstr> Hasland Infant School      Reception New Parents Meeting September 2024 </vt:lpstr>
      <vt:lpstr>WELCOME</vt:lpstr>
      <vt:lpstr>communication</vt:lpstr>
      <vt:lpstr>PARENT pAY</vt:lpstr>
      <vt:lpstr>SCHOOL UNIFORM </vt:lpstr>
      <vt:lpstr>School Meals </vt:lpstr>
      <vt:lpstr>What happens if my child is ill or has an accident at SCHOOL?</vt:lpstr>
      <vt:lpstr>Junior Saves Scheme</vt:lpstr>
      <vt:lpstr>Parent packs</vt:lpstr>
      <vt:lpstr>Thank You for coming!! </vt:lpstr>
    </vt:vector>
  </TitlesOfParts>
  <Company>Herbert Strutt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Herbert Strutt Primary School  New Parents Meeting  5th June 2007</dc:title>
  <dc:creator>fgrosvenor</dc:creator>
  <cp:lastModifiedBy>Amanda Daykin</cp:lastModifiedBy>
  <cp:revision>276</cp:revision>
  <cp:lastPrinted>2023-06-13T13:57:35Z</cp:lastPrinted>
  <dcterms:created xsi:type="dcterms:W3CDTF">2007-06-05T13:03:29Z</dcterms:created>
  <dcterms:modified xsi:type="dcterms:W3CDTF">2024-06-19T15:10:16Z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0x0101006E1E02B72380754595504F6DB7AC2896</vt:lpwstr>
  </property>
  <property fmtid="{D5CDD505-2E9C-101B-9397-08002B2CF9AE}" pid="3" name="MediaServiceImageTags">
    <vt:lpwstr/>
  </property>
</Properties>
</file>