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3"/>
  </p:sldMasterIdLst>
  <p:notesMasterIdLst>
    <p:notesMasterId r:id="rId13"/>
  </p:notesMasterIdLst>
  <p:handoutMasterIdLst>
    <p:handoutMasterId r:id="rId14"/>
  </p:handoutMasterIdLst>
  <p:sldIdLst>
    <p:sldId id="258" r:id="rId4"/>
    <p:sldId id="259" r:id="rId5"/>
    <p:sldId id="263" r:id="rId6"/>
    <p:sldId id="260" r:id="rId7"/>
    <p:sldId id="265" r:id="rId8"/>
    <p:sldId id="266" r:id="rId9"/>
    <p:sldId id="267" r:id="rId10"/>
    <p:sldId id="264" r:id="rId11"/>
    <p:sldId id="262" r:id="rId12"/>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C24D3"/>
    <a:srgbClr val="DADE2A"/>
    <a:srgbClr val="00FFFF"/>
    <a:srgbClr val="FF9EA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4"/>
  </p:normalViewPr>
  <p:slideViewPr>
    <p:cSldViewPr snapToGrid="0" snapToObjects="1">
      <p:cViewPr varScale="1">
        <p:scale>
          <a:sx n="64" d="100"/>
          <a:sy n="64" d="100"/>
        </p:scale>
        <p:origin x="90" y="1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presProps" Target="pres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C81F126-1B42-5EA5-6D20-6A0AC4359DB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0DF79B5E-78EA-EA2F-D24B-4697ABECC21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FA07004-0D91-4C79-9DE7-4F74F7B70F72}" type="datetimeFigureOut">
              <a:rPr lang="en-US"/>
              <a:pPr>
                <a:defRPr/>
              </a:pPr>
              <a:t>6/14/2023</a:t>
            </a:fld>
            <a:endParaRPr lang="en-US"/>
          </a:p>
        </p:txBody>
      </p:sp>
      <p:sp>
        <p:nvSpPr>
          <p:cNvPr id="4" name="Footer Placeholder 3">
            <a:extLst>
              <a:ext uri="{FF2B5EF4-FFF2-40B4-BE49-F238E27FC236}">
                <a16:creationId xmlns:a16="http://schemas.microsoft.com/office/drawing/2014/main" id="{8048A413-845F-B69C-9AA4-472F3EABC31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E2DB2FC5-27D9-2458-E1E0-9C952071C5E9}"/>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905602B5-6AD1-48FA-A35D-43F7B018A3B1}"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A54C869-C478-FD0C-CA57-A924AB81B7A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CEEBF71E-1E0C-F14D-60C3-0F942DF78B18}"/>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3EA8292-7A89-47DE-B6D4-30D46B116394}" type="datetimeFigureOut">
              <a:rPr lang="en-US"/>
              <a:pPr>
                <a:defRPr/>
              </a:pPr>
              <a:t>6/14/2023</a:t>
            </a:fld>
            <a:endParaRPr lang="en-US"/>
          </a:p>
        </p:txBody>
      </p:sp>
      <p:sp>
        <p:nvSpPr>
          <p:cNvPr id="4" name="Slide Image Placeholder 3">
            <a:extLst>
              <a:ext uri="{FF2B5EF4-FFF2-40B4-BE49-F238E27FC236}">
                <a16:creationId xmlns:a16="http://schemas.microsoft.com/office/drawing/2014/main" id="{72EB86E8-0935-91DA-94A1-9FD0AC0051FB}"/>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CF0C06CA-E6CE-F0D4-F71E-C4747DC4872F}"/>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A0EF9E02-BF62-FF01-6BF8-523876DAA671}"/>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FDFF63E9-C54B-9C75-4AD9-98EFBF78E78B}"/>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8D83474E-6593-4C2E-8D66-EE4495830CC7}"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B5A43DE-1379-631A-ED32-F130A1D2F9B2}"/>
              </a:ext>
            </a:extLst>
          </p:cNvPr>
          <p:cNvSpPr>
            <a:spLocks noGrp="1"/>
          </p:cNvSpPr>
          <p:nvPr>
            <p:ph type="dt" sz="half" idx="10"/>
          </p:nvPr>
        </p:nvSpPr>
        <p:spPr/>
        <p:txBody>
          <a:bodyPr/>
          <a:lstStyle>
            <a:lvl1pPr>
              <a:defRPr/>
            </a:lvl1pPr>
          </a:lstStyle>
          <a:p>
            <a:pPr>
              <a:defRPr/>
            </a:pPr>
            <a:fld id="{5FA7533F-E63A-4C60-8133-057E3A0120A9}" type="datetimeFigureOut">
              <a:rPr lang="en-US"/>
              <a:pPr>
                <a:defRPr/>
              </a:pPr>
              <a:t>6/14/2023</a:t>
            </a:fld>
            <a:endParaRPr lang="en-US"/>
          </a:p>
        </p:txBody>
      </p:sp>
      <p:sp>
        <p:nvSpPr>
          <p:cNvPr id="5" name="Footer Placeholder 4">
            <a:extLst>
              <a:ext uri="{FF2B5EF4-FFF2-40B4-BE49-F238E27FC236}">
                <a16:creationId xmlns:a16="http://schemas.microsoft.com/office/drawing/2014/main" id="{24FA094A-CADD-8E62-6EF9-BC7BBC46A9C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53CA23E-A64B-FF66-F47F-EC0D831AE205}"/>
              </a:ext>
            </a:extLst>
          </p:cNvPr>
          <p:cNvSpPr>
            <a:spLocks noGrp="1"/>
          </p:cNvSpPr>
          <p:nvPr>
            <p:ph type="sldNum" sz="quarter" idx="12"/>
          </p:nvPr>
        </p:nvSpPr>
        <p:spPr/>
        <p:txBody>
          <a:bodyPr/>
          <a:lstStyle>
            <a:lvl1pPr>
              <a:defRPr/>
            </a:lvl1pPr>
          </a:lstStyle>
          <a:p>
            <a:fld id="{FE050027-997A-467D-B4B3-B7451C4D0667}" type="slidenum">
              <a:rPr lang="en-US" altLang="en-US"/>
              <a:pPr/>
              <a:t>‹#›</a:t>
            </a:fld>
            <a:endParaRPr lang="en-US" altLang="en-US"/>
          </a:p>
        </p:txBody>
      </p:sp>
    </p:spTree>
    <p:extLst>
      <p:ext uri="{BB962C8B-B14F-4D97-AF65-F5344CB8AC3E}">
        <p14:creationId xmlns:p14="http://schemas.microsoft.com/office/powerpoint/2010/main" val="1863722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CD38D3-3C51-9A9D-9CEE-31CB22D983B2}"/>
              </a:ext>
            </a:extLst>
          </p:cNvPr>
          <p:cNvSpPr>
            <a:spLocks noGrp="1"/>
          </p:cNvSpPr>
          <p:nvPr>
            <p:ph type="dt" sz="half" idx="10"/>
          </p:nvPr>
        </p:nvSpPr>
        <p:spPr/>
        <p:txBody>
          <a:bodyPr/>
          <a:lstStyle>
            <a:lvl1pPr>
              <a:defRPr/>
            </a:lvl1pPr>
          </a:lstStyle>
          <a:p>
            <a:pPr>
              <a:defRPr/>
            </a:pPr>
            <a:fld id="{10B8F9AD-F677-44A1-8D81-BB573BC2D9BF}" type="datetimeFigureOut">
              <a:rPr lang="en-US"/>
              <a:pPr>
                <a:defRPr/>
              </a:pPr>
              <a:t>6/14/2023</a:t>
            </a:fld>
            <a:endParaRPr lang="en-US"/>
          </a:p>
        </p:txBody>
      </p:sp>
      <p:sp>
        <p:nvSpPr>
          <p:cNvPr id="5" name="Footer Placeholder 4">
            <a:extLst>
              <a:ext uri="{FF2B5EF4-FFF2-40B4-BE49-F238E27FC236}">
                <a16:creationId xmlns:a16="http://schemas.microsoft.com/office/drawing/2014/main" id="{C508C283-D8B8-4ED5-76BF-9A3764E15B3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870A7C4-D344-2495-90B2-B1284971BD95}"/>
              </a:ext>
            </a:extLst>
          </p:cNvPr>
          <p:cNvSpPr>
            <a:spLocks noGrp="1"/>
          </p:cNvSpPr>
          <p:nvPr>
            <p:ph type="sldNum" sz="quarter" idx="12"/>
          </p:nvPr>
        </p:nvSpPr>
        <p:spPr/>
        <p:txBody>
          <a:bodyPr/>
          <a:lstStyle>
            <a:lvl1pPr>
              <a:defRPr/>
            </a:lvl1pPr>
          </a:lstStyle>
          <a:p>
            <a:fld id="{07FA44DA-21E5-43D6-9016-31DA37122667}" type="slidenum">
              <a:rPr lang="en-US" altLang="en-US"/>
              <a:pPr/>
              <a:t>‹#›</a:t>
            </a:fld>
            <a:endParaRPr lang="en-US" altLang="en-US"/>
          </a:p>
        </p:txBody>
      </p:sp>
    </p:spTree>
    <p:extLst>
      <p:ext uri="{BB962C8B-B14F-4D97-AF65-F5344CB8AC3E}">
        <p14:creationId xmlns:p14="http://schemas.microsoft.com/office/powerpoint/2010/main" val="2510518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49731EA-C043-2EEB-5B75-0F84F2848177}"/>
              </a:ext>
            </a:extLst>
          </p:cNvPr>
          <p:cNvSpPr>
            <a:spLocks noGrp="1"/>
          </p:cNvSpPr>
          <p:nvPr>
            <p:ph type="dt" sz="half" idx="10"/>
          </p:nvPr>
        </p:nvSpPr>
        <p:spPr/>
        <p:txBody>
          <a:bodyPr/>
          <a:lstStyle>
            <a:lvl1pPr>
              <a:defRPr/>
            </a:lvl1pPr>
          </a:lstStyle>
          <a:p>
            <a:pPr>
              <a:defRPr/>
            </a:pPr>
            <a:fld id="{DE9A0C27-DF4A-4844-8AC2-3B72C88369F6}" type="datetimeFigureOut">
              <a:rPr lang="en-US"/>
              <a:pPr>
                <a:defRPr/>
              </a:pPr>
              <a:t>6/14/2023</a:t>
            </a:fld>
            <a:endParaRPr lang="en-US"/>
          </a:p>
        </p:txBody>
      </p:sp>
      <p:sp>
        <p:nvSpPr>
          <p:cNvPr id="5" name="Footer Placeholder 4">
            <a:extLst>
              <a:ext uri="{FF2B5EF4-FFF2-40B4-BE49-F238E27FC236}">
                <a16:creationId xmlns:a16="http://schemas.microsoft.com/office/drawing/2014/main" id="{5B2AB549-56BE-FCE4-989B-E3C916C8EFB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4117FBB-E252-7AAE-DCDB-31786B0E66A6}"/>
              </a:ext>
            </a:extLst>
          </p:cNvPr>
          <p:cNvSpPr>
            <a:spLocks noGrp="1"/>
          </p:cNvSpPr>
          <p:nvPr>
            <p:ph type="sldNum" sz="quarter" idx="12"/>
          </p:nvPr>
        </p:nvSpPr>
        <p:spPr/>
        <p:txBody>
          <a:bodyPr/>
          <a:lstStyle>
            <a:lvl1pPr>
              <a:defRPr/>
            </a:lvl1pPr>
          </a:lstStyle>
          <a:p>
            <a:fld id="{852165AF-7F4B-4330-A3AB-781051610EC3}" type="slidenum">
              <a:rPr lang="en-US" altLang="en-US"/>
              <a:pPr/>
              <a:t>‹#›</a:t>
            </a:fld>
            <a:endParaRPr lang="en-US" altLang="en-US"/>
          </a:p>
        </p:txBody>
      </p:sp>
    </p:spTree>
    <p:extLst>
      <p:ext uri="{BB962C8B-B14F-4D97-AF65-F5344CB8AC3E}">
        <p14:creationId xmlns:p14="http://schemas.microsoft.com/office/powerpoint/2010/main" val="18249160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7FE209CB-6CA1-7088-1424-AB8082E9DE0C}"/>
              </a:ext>
            </a:extLst>
          </p:cNvPr>
          <p:cNvSpPr>
            <a:spLocks noGrp="1"/>
          </p:cNvSpPr>
          <p:nvPr>
            <p:ph type="dt" sz="half" idx="10"/>
          </p:nvPr>
        </p:nvSpPr>
        <p:spPr/>
        <p:txBody>
          <a:bodyPr/>
          <a:lstStyle>
            <a:lvl1pPr>
              <a:defRPr/>
            </a:lvl1pPr>
          </a:lstStyle>
          <a:p>
            <a:pPr>
              <a:defRPr/>
            </a:pPr>
            <a:fld id="{FB425C15-BA60-43AD-8A54-B86991E6819D}" type="datetimeFigureOut">
              <a:rPr lang="en-US"/>
              <a:pPr>
                <a:defRPr/>
              </a:pPr>
              <a:t>6/14/2023</a:t>
            </a:fld>
            <a:endParaRPr lang="en-US"/>
          </a:p>
        </p:txBody>
      </p:sp>
      <p:sp>
        <p:nvSpPr>
          <p:cNvPr id="6" name="Footer Placeholder 4">
            <a:extLst>
              <a:ext uri="{FF2B5EF4-FFF2-40B4-BE49-F238E27FC236}">
                <a16:creationId xmlns:a16="http://schemas.microsoft.com/office/drawing/2014/main" id="{BF242064-BA8A-7733-CB00-8C99ECC924FC}"/>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5D77E5C-A238-6A61-C2DE-8B4FA4B4B98A}"/>
              </a:ext>
            </a:extLst>
          </p:cNvPr>
          <p:cNvSpPr>
            <a:spLocks noGrp="1"/>
          </p:cNvSpPr>
          <p:nvPr>
            <p:ph type="sldNum" sz="quarter" idx="12"/>
          </p:nvPr>
        </p:nvSpPr>
        <p:spPr/>
        <p:txBody>
          <a:bodyPr/>
          <a:lstStyle>
            <a:lvl1pPr>
              <a:defRPr/>
            </a:lvl1pPr>
          </a:lstStyle>
          <a:p>
            <a:fld id="{68F7CDDD-B2A9-4ECA-9BBF-1ECAE98F3BF5}" type="slidenum">
              <a:rPr lang="en-US" altLang="en-US"/>
              <a:pPr/>
              <a:t>‹#›</a:t>
            </a:fld>
            <a:endParaRPr lang="en-US" altLang="en-US"/>
          </a:p>
        </p:txBody>
      </p:sp>
    </p:spTree>
    <p:extLst>
      <p:ext uri="{BB962C8B-B14F-4D97-AF65-F5344CB8AC3E}">
        <p14:creationId xmlns:p14="http://schemas.microsoft.com/office/powerpoint/2010/main" val="1216457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7C72414E-3D33-A59C-DFAE-41F1576190E2}"/>
              </a:ext>
            </a:extLst>
          </p:cNvPr>
          <p:cNvSpPr>
            <a:spLocks noGrp="1"/>
          </p:cNvSpPr>
          <p:nvPr>
            <p:ph type="dt" sz="half" idx="10"/>
          </p:nvPr>
        </p:nvSpPr>
        <p:spPr/>
        <p:txBody>
          <a:bodyPr/>
          <a:lstStyle>
            <a:lvl1pPr>
              <a:defRPr/>
            </a:lvl1pPr>
          </a:lstStyle>
          <a:p>
            <a:pPr>
              <a:defRPr/>
            </a:pPr>
            <a:fld id="{8FF5A947-26A7-485D-A3F7-B6CC230C6A84}" type="datetimeFigureOut">
              <a:rPr lang="en-US"/>
              <a:pPr>
                <a:defRPr/>
              </a:pPr>
              <a:t>6/14/2023</a:t>
            </a:fld>
            <a:endParaRPr lang="en-US"/>
          </a:p>
        </p:txBody>
      </p:sp>
      <p:sp>
        <p:nvSpPr>
          <p:cNvPr id="8" name="Footer Placeholder 4">
            <a:extLst>
              <a:ext uri="{FF2B5EF4-FFF2-40B4-BE49-F238E27FC236}">
                <a16:creationId xmlns:a16="http://schemas.microsoft.com/office/drawing/2014/main" id="{8AFD05E1-2EA6-7F21-9260-EB25B4829446}"/>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AD5CB9D8-DB1E-E1BD-A39C-7000CCAD7269}"/>
              </a:ext>
            </a:extLst>
          </p:cNvPr>
          <p:cNvSpPr>
            <a:spLocks noGrp="1"/>
          </p:cNvSpPr>
          <p:nvPr>
            <p:ph type="sldNum" sz="quarter" idx="12"/>
          </p:nvPr>
        </p:nvSpPr>
        <p:spPr/>
        <p:txBody>
          <a:bodyPr/>
          <a:lstStyle>
            <a:lvl1pPr>
              <a:defRPr/>
            </a:lvl1pPr>
          </a:lstStyle>
          <a:p>
            <a:fld id="{AE8BC3C0-21AA-4DDE-A5BC-D81F936DDA5E}" type="slidenum">
              <a:rPr lang="en-US" altLang="en-US"/>
              <a:pPr/>
              <a:t>‹#›</a:t>
            </a:fld>
            <a:endParaRPr lang="en-US" altLang="en-US"/>
          </a:p>
        </p:txBody>
      </p:sp>
    </p:spTree>
    <p:extLst>
      <p:ext uri="{BB962C8B-B14F-4D97-AF65-F5344CB8AC3E}">
        <p14:creationId xmlns:p14="http://schemas.microsoft.com/office/powerpoint/2010/main" val="5190341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EAC47505-4767-B28D-80E2-EB553ABC1C9F}"/>
              </a:ext>
            </a:extLst>
          </p:cNvPr>
          <p:cNvSpPr>
            <a:spLocks noGrp="1"/>
          </p:cNvSpPr>
          <p:nvPr>
            <p:ph type="dt" sz="half" idx="10"/>
          </p:nvPr>
        </p:nvSpPr>
        <p:spPr/>
        <p:txBody>
          <a:bodyPr/>
          <a:lstStyle>
            <a:lvl1pPr>
              <a:defRPr/>
            </a:lvl1pPr>
          </a:lstStyle>
          <a:p>
            <a:pPr>
              <a:defRPr/>
            </a:pPr>
            <a:fld id="{1DCDAA09-22C7-4507-90F5-73AE61EC6C42}" type="datetimeFigureOut">
              <a:rPr lang="en-US"/>
              <a:pPr>
                <a:defRPr/>
              </a:pPr>
              <a:t>6/14/2023</a:t>
            </a:fld>
            <a:endParaRPr lang="en-US"/>
          </a:p>
        </p:txBody>
      </p:sp>
      <p:sp>
        <p:nvSpPr>
          <p:cNvPr id="4" name="Footer Placeholder 4">
            <a:extLst>
              <a:ext uri="{FF2B5EF4-FFF2-40B4-BE49-F238E27FC236}">
                <a16:creationId xmlns:a16="http://schemas.microsoft.com/office/drawing/2014/main" id="{9D49D4F0-9619-64E8-A661-E80101FC0195}"/>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2A76549D-48CD-3D0A-5785-05AC30739B08}"/>
              </a:ext>
            </a:extLst>
          </p:cNvPr>
          <p:cNvSpPr>
            <a:spLocks noGrp="1"/>
          </p:cNvSpPr>
          <p:nvPr>
            <p:ph type="sldNum" sz="quarter" idx="12"/>
          </p:nvPr>
        </p:nvSpPr>
        <p:spPr/>
        <p:txBody>
          <a:bodyPr/>
          <a:lstStyle>
            <a:lvl1pPr>
              <a:defRPr/>
            </a:lvl1pPr>
          </a:lstStyle>
          <a:p>
            <a:fld id="{BCD3434E-8409-4B59-8E60-14593E35FDEC}" type="slidenum">
              <a:rPr lang="en-US" altLang="en-US"/>
              <a:pPr/>
              <a:t>‹#›</a:t>
            </a:fld>
            <a:endParaRPr lang="en-US" altLang="en-US"/>
          </a:p>
        </p:txBody>
      </p:sp>
    </p:spTree>
    <p:extLst>
      <p:ext uri="{BB962C8B-B14F-4D97-AF65-F5344CB8AC3E}">
        <p14:creationId xmlns:p14="http://schemas.microsoft.com/office/powerpoint/2010/main" val="1565413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E86D325-46A9-32B3-B29E-E3CB10F9D366}"/>
              </a:ext>
            </a:extLst>
          </p:cNvPr>
          <p:cNvSpPr>
            <a:spLocks noGrp="1"/>
          </p:cNvSpPr>
          <p:nvPr>
            <p:ph type="dt" sz="half" idx="10"/>
          </p:nvPr>
        </p:nvSpPr>
        <p:spPr/>
        <p:txBody>
          <a:bodyPr/>
          <a:lstStyle>
            <a:lvl1pPr>
              <a:defRPr/>
            </a:lvl1pPr>
          </a:lstStyle>
          <a:p>
            <a:pPr>
              <a:defRPr/>
            </a:pPr>
            <a:fld id="{36765B6E-626D-4825-8BC5-6542A913B595}" type="datetimeFigureOut">
              <a:rPr lang="en-US"/>
              <a:pPr>
                <a:defRPr/>
              </a:pPr>
              <a:t>6/14/2023</a:t>
            </a:fld>
            <a:endParaRPr lang="en-US"/>
          </a:p>
        </p:txBody>
      </p:sp>
      <p:sp>
        <p:nvSpPr>
          <p:cNvPr id="3" name="Footer Placeholder 4">
            <a:extLst>
              <a:ext uri="{FF2B5EF4-FFF2-40B4-BE49-F238E27FC236}">
                <a16:creationId xmlns:a16="http://schemas.microsoft.com/office/drawing/2014/main" id="{ED78D4EC-F4FF-A11F-FFFC-719F43415189}"/>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90416B5D-EBC0-4CDE-EBF4-AFC881B1F1DD}"/>
              </a:ext>
            </a:extLst>
          </p:cNvPr>
          <p:cNvSpPr>
            <a:spLocks noGrp="1"/>
          </p:cNvSpPr>
          <p:nvPr>
            <p:ph type="sldNum" sz="quarter" idx="12"/>
          </p:nvPr>
        </p:nvSpPr>
        <p:spPr/>
        <p:txBody>
          <a:bodyPr/>
          <a:lstStyle>
            <a:lvl1pPr>
              <a:defRPr/>
            </a:lvl1pPr>
          </a:lstStyle>
          <a:p>
            <a:fld id="{53488DDF-215B-4B70-904D-2520D98D666A}" type="slidenum">
              <a:rPr lang="en-US" altLang="en-US"/>
              <a:pPr/>
              <a:t>‹#›</a:t>
            </a:fld>
            <a:endParaRPr lang="en-US" altLang="en-US"/>
          </a:p>
        </p:txBody>
      </p:sp>
    </p:spTree>
    <p:extLst>
      <p:ext uri="{BB962C8B-B14F-4D97-AF65-F5344CB8AC3E}">
        <p14:creationId xmlns:p14="http://schemas.microsoft.com/office/powerpoint/2010/main" val="2920407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C6684985-F7A7-AF75-EC41-7537A4205A3D}"/>
              </a:ext>
            </a:extLst>
          </p:cNvPr>
          <p:cNvSpPr>
            <a:spLocks noGrp="1"/>
          </p:cNvSpPr>
          <p:nvPr>
            <p:ph type="dt" sz="half" idx="10"/>
          </p:nvPr>
        </p:nvSpPr>
        <p:spPr/>
        <p:txBody>
          <a:bodyPr/>
          <a:lstStyle>
            <a:lvl1pPr>
              <a:defRPr/>
            </a:lvl1pPr>
          </a:lstStyle>
          <a:p>
            <a:pPr>
              <a:defRPr/>
            </a:pPr>
            <a:fld id="{D1665BE4-0320-47AB-A13D-DAA115908C0E}" type="datetimeFigureOut">
              <a:rPr lang="en-US"/>
              <a:pPr>
                <a:defRPr/>
              </a:pPr>
              <a:t>6/14/2023</a:t>
            </a:fld>
            <a:endParaRPr lang="en-US"/>
          </a:p>
        </p:txBody>
      </p:sp>
      <p:sp>
        <p:nvSpPr>
          <p:cNvPr id="6" name="Footer Placeholder 4">
            <a:extLst>
              <a:ext uri="{FF2B5EF4-FFF2-40B4-BE49-F238E27FC236}">
                <a16:creationId xmlns:a16="http://schemas.microsoft.com/office/drawing/2014/main" id="{B6FC86FD-5BC4-5F29-4809-1D30E7270AD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2BDAFB8F-BE3E-3E4D-F028-044D02963AC6}"/>
              </a:ext>
            </a:extLst>
          </p:cNvPr>
          <p:cNvSpPr>
            <a:spLocks noGrp="1"/>
          </p:cNvSpPr>
          <p:nvPr>
            <p:ph type="sldNum" sz="quarter" idx="12"/>
          </p:nvPr>
        </p:nvSpPr>
        <p:spPr/>
        <p:txBody>
          <a:bodyPr/>
          <a:lstStyle>
            <a:lvl1pPr>
              <a:defRPr/>
            </a:lvl1pPr>
          </a:lstStyle>
          <a:p>
            <a:fld id="{D7EAF3D3-FA6D-44E9-96EF-19B64FDC18FB}" type="slidenum">
              <a:rPr lang="en-US" altLang="en-US"/>
              <a:pPr/>
              <a:t>‹#›</a:t>
            </a:fld>
            <a:endParaRPr lang="en-US" altLang="en-US"/>
          </a:p>
        </p:txBody>
      </p:sp>
    </p:spTree>
    <p:extLst>
      <p:ext uri="{BB962C8B-B14F-4D97-AF65-F5344CB8AC3E}">
        <p14:creationId xmlns:p14="http://schemas.microsoft.com/office/powerpoint/2010/main" val="3884305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A71A6F0C-892A-68E2-40E3-2DCCC368AA77}"/>
              </a:ext>
            </a:extLst>
          </p:cNvPr>
          <p:cNvSpPr>
            <a:spLocks noGrp="1"/>
          </p:cNvSpPr>
          <p:nvPr>
            <p:ph type="dt" sz="half" idx="10"/>
          </p:nvPr>
        </p:nvSpPr>
        <p:spPr/>
        <p:txBody>
          <a:bodyPr/>
          <a:lstStyle>
            <a:lvl1pPr>
              <a:defRPr/>
            </a:lvl1pPr>
          </a:lstStyle>
          <a:p>
            <a:pPr>
              <a:defRPr/>
            </a:pPr>
            <a:fld id="{0B869ABD-7D10-4F8F-A021-725010BCCF33}" type="datetimeFigureOut">
              <a:rPr lang="en-US"/>
              <a:pPr>
                <a:defRPr/>
              </a:pPr>
              <a:t>6/14/2023</a:t>
            </a:fld>
            <a:endParaRPr lang="en-US"/>
          </a:p>
        </p:txBody>
      </p:sp>
      <p:sp>
        <p:nvSpPr>
          <p:cNvPr id="6" name="Footer Placeholder 4">
            <a:extLst>
              <a:ext uri="{FF2B5EF4-FFF2-40B4-BE49-F238E27FC236}">
                <a16:creationId xmlns:a16="http://schemas.microsoft.com/office/drawing/2014/main" id="{664DA926-9267-13F1-25FA-B7AA2214CCD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BDE82B1-BC56-704B-BF75-3A2249C93BA7}"/>
              </a:ext>
            </a:extLst>
          </p:cNvPr>
          <p:cNvSpPr>
            <a:spLocks noGrp="1"/>
          </p:cNvSpPr>
          <p:nvPr>
            <p:ph type="sldNum" sz="quarter" idx="12"/>
          </p:nvPr>
        </p:nvSpPr>
        <p:spPr/>
        <p:txBody>
          <a:bodyPr/>
          <a:lstStyle>
            <a:lvl1pPr>
              <a:defRPr/>
            </a:lvl1pPr>
          </a:lstStyle>
          <a:p>
            <a:fld id="{0CA18ED9-62F5-48B6-89F2-8B6EAC9B61F8}" type="slidenum">
              <a:rPr lang="en-US" altLang="en-US"/>
              <a:pPr/>
              <a:t>‹#›</a:t>
            </a:fld>
            <a:endParaRPr lang="en-US" altLang="en-US"/>
          </a:p>
        </p:txBody>
      </p:sp>
    </p:spTree>
    <p:extLst>
      <p:ext uri="{BB962C8B-B14F-4D97-AF65-F5344CB8AC3E}">
        <p14:creationId xmlns:p14="http://schemas.microsoft.com/office/powerpoint/2010/main" val="888423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403BF13-A5BF-7F99-D49F-3734D3D3CC19}"/>
              </a:ext>
            </a:extLst>
          </p:cNvPr>
          <p:cNvSpPr>
            <a:spLocks noGrp="1"/>
          </p:cNvSpPr>
          <p:nvPr>
            <p:ph type="dt" sz="half" idx="10"/>
          </p:nvPr>
        </p:nvSpPr>
        <p:spPr/>
        <p:txBody>
          <a:bodyPr/>
          <a:lstStyle>
            <a:lvl1pPr>
              <a:defRPr/>
            </a:lvl1pPr>
          </a:lstStyle>
          <a:p>
            <a:pPr>
              <a:defRPr/>
            </a:pPr>
            <a:fld id="{A9776B72-1393-4138-862C-656752E5B6FF}" type="datetimeFigureOut">
              <a:rPr lang="en-US"/>
              <a:pPr>
                <a:defRPr/>
              </a:pPr>
              <a:t>6/14/2023</a:t>
            </a:fld>
            <a:endParaRPr lang="en-US"/>
          </a:p>
        </p:txBody>
      </p:sp>
      <p:sp>
        <p:nvSpPr>
          <p:cNvPr id="5" name="Footer Placeholder 4">
            <a:extLst>
              <a:ext uri="{FF2B5EF4-FFF2-40B4-BE49-F238E27FC236}">
                <a16:creationId xmlns:a16="http://schemas.microsoft.com/office/drawing/2014/main" id="{BB1947C8-6EA8-F986-04B3-3E95161C3C3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53A5981-61A1-9CA1-7822-E4807A8A698D}"/>
              </a:ext>
            </a:extLst>
          </p:cNvPr>
          <p:cNvSpPr>
            <a:spLocks noGrp="1"/>
          </p:cNvSpPr>
          <p:nvPr>
            <p:ph type="sldNum" sz="quarter" idx="12"/>
          </p:nvPr>
        </p:nvSpPr>
        <p:spPr/>
        <p:txBody>
          <a:bodyPr/>
          <a:lstStyle>
            <a:lvl1pPr>
              <a:defRPr/>
            </a:lvl1pPr>
          </a:lstStyle>
          <a:p>
            <a:fld id="{39A22217-44D4-4971-9292-3726CD9C5350}" type="slidenum">
              <a:rPr lang="en-US" altLang="en-US"/>
              <a:pPr/>
              <a:t>‹#›</a:t>
            </a:fld>
            <a:endParaRPr lang="en-US" altLang="en-US"/>
          </a:p>
        </p:txBody>
      </p:sp>
    </p:spTree>
    <p:extLst>
      <p:ext uri="{BB962C8B-B14F-4D97-AF65-F5344CB8AC3E}">
        <p14:creationId xmlns:p14="http://schemas.microsoft.com/office/powerpoint/2010/main" val="2307906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27C8B0-C681-EDA3-1CCE-E2963C900CC2}"/>
              </a:ext>
            </a:extLst>
          </p:cNvPr>
          <p:cNvSpPr>
            <a:spLocks noGrp="1"/>
          </p:cNvSpPr>
          <p:nvPr>
            <p:ph type="dt" sz="half" idx="10"/>
          </p:nvPr>
        </p:nvSpPr>
        <p:spPr/>
        <p:txBody>
          <a:bodyPr/>
          <a:lstStyle>
            <a:lvl1pPr>
              <a:defRPr/>
            </a:lvl1pPr>
          </a:lstStyle>
          <a:p>
            <a:pPr>
              <a:defRPr/>
            </a:pPr>
            <a:fld id="{F5DF5F6A-F52D-4BB0-9C13-DBD39C617C40}" type="datetimeFigureOut">
              <a:rPr lang="en-US"/>
              <a:pPr>
                <a:defRPr/>
              </a:pPr>
              <a:t>6/14/2023</a:t>
            </a:fld>
            <a:endParaRPr lang="en-US"/>
          </a:p>
        </p:txBody>
      </p:sp>
      <p:sp>
        <p:nvSpPr>
          <p:cNvPr id="5" name="Footer Placeholder 4">
            <a:extLst>
              <a:ext uri="{FF2B5EF4-FFF2-40B4-BE49-F238E27FC236}">
                <a16:creationId xmlns:a16="http://schemas.microsoft.com/office/drawing/2014/main" id="{B6D23C55-9AFA-28E5-B754-C29F0C16731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AA76DA0-D7AE-F914-33EB-9C582C752DB5}"/>
              </a:ext>
            </a:extLst>
          </p:cNvPr>
          <p:cNvSpPr>
            <a:spLocks noGrp="1"/>
          </p:cNvSpPr>
          <p:nvPr>
            <p:ph type="sldNum" sz="quarter" idx="12"/>
          </p:nvPr>
        </p:nvSpPr>
        <p:spPr/>
        <p:txBody>
          <a:bodyPr/>
          <a:lstStyle>
            <a:lvl1pPr>
              <a:defRPr/>
            </a:lvl1pPr>
          </a:lstStyle>
          <a:p>
            <a:fld id="{329D8E03-4E09-4C35-AD6D-2D938B17250F}" type="slidenum">
              <a:rPr lang="en-US" altLang="en-US"/>
              <a:pPr/>
              <a:t>‹#›</a:t>
            </a:fld>
            <a:endParaRPr lang="en-US" altLang="en-US"/>
          </a:p>
        </p:txBody>
      </p:sp>
    </p:spTree>
    <p:extLst>
      <p:ext uri="{BB962C8B-B14F-4D97-AF65-F5344CB8AC3E}">
        <p14:creationId xmlns:p14="http://schemas.microsoft.com/office/powerpoint/2010/main" val="795817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FBCD247-9A5F-1C44-F2CF-0759F424A249}"/>
              </a:ext>
            </a:extLst>
          </p:cNvPr>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90D55584-4C27-5423-B37A-B33D966A3130}"/>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218F065-97CE-3568-3943-A381285D0E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89B76F88-FBFD-4A40-9A5F-229626722A86}" type="datetimeFigureOut">
              <a:rPr lang="en-US"/>
              <a:pPr>
                <a:defRPr/>
              </a:pPr>
              <a:t>6/14/2023</a:t>
            </a:fld>
            <a:endParaRPr lang="en-US"/>
          </a:p>
        </p:txBody>
      </p:sp>
      <p:sp>
        <p:nvSpPr>
          <p:cNvPr id="5" name="Footer Placeholder 4">
            <a:extLst>
              <a:ext uri="{FF2B5EF4-FFF2-40B4-BE49-F238E27FC236}">
                <a16:creationId xmlns:a16="http://schemas.microsoft.com/office/drawing/2014/main" id="{E4869684-A24B-7BDF-08C7-996F8CAFD6E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491E1AEB-8E6E-9BBA-D53E-0842028C7B00}"/>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B6910B99-B31D-4C88-9861-8673983B9D35}"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charset="0"/>
        </a:defRPr>
      </a:lvl2pPr>
      <a:lvl3pPr algn="l" rtl="0" eaLnBrk="0" fontAlgn="base" hangingPunct="0">
        <a:lnSpc>
          <a:spcPct val="90000"/>
        </a:lnSpc>
        <a:spcBef>
          <a:spcPct val="0"/>
        </a:spcBef>
        <a:spcAft>
          <a:spcPct val="0"/>
        </a:spcAft>
        <a:defRPr sz="4400">
          <a:solidFill>
            <a:schemeClr val="tx1"/>
          </a:solidFill>
          <a:latin typeface="Calibri Light" charset="0"/>
        </a:defRPr>
      </a:lvl3pPr>
      <a:lvl4pPr algn="l" rtl="0" eaLnBrk="0" fontAlgn="base" hangingPunct="0">
        <a:lnSpc>
          <a:spcPct val="90000"/>
        </a:lnSpc>
        <a:spcBef>
          <a:spcPct val="0"/>
        </a:spcBef>
        <a:spcAft>
          <a:spcPct val="0"/>
        </a:spcAft>
        <a:defRPr sz="4400">
          <a:solidFill>
            <a:schemeClr val="tx1"/>
          </a:solidFill>
          <a:latin typeface="Calibri Light" charset="0"/>
        </a:defRPr>
      </a:lvl4pPr>
      <a:lvl5pPr algn="l" rtl="0" eaLnBrk="0" fontAlgn="base" hangingPunct="0">
        <a:lnSpc>
          <a:spcPct val="90000"/>
        </a:lnSpc>
        <a:spcBef>
          <a:spcPct val="0"/>
        </a:spcBef>
        <a:spcAft>
          <a:spcPct val="0"/>
        </a:spcAft>
        <a:defRPr sz="4400">
          <a:solidFill>
            <a:schemeClr val="tx1"/>
          </a:solidFill>
          <a:latin typeface="Calibri Light" charset="0"/>
        </a:defRPr>
      </a:lvl5pPr>
      <a:lvl6pPr marL="457200" algn="l" rtl="0" fontAlgn="base">
        <a:lnSpc>
          <a:spcPct val="90000"/>
        </a:lnSpc>
        <a:spcBef>
          <a:spcPct val="0"/>
        </a:spcBef>
        <a:spcAft>
          <a:spcPct val="0"/>
        </a:spcAft>
        <a:defRPr sz="4400">
          <a:solidFill>
            <a:schemeClr val="tx1"/>
          </a:solidFill>
          <a:latin typeface="Calibri Light" charset="0"/>
        </a:defRPr>
      </a:lvl6pPr>
      <a:lvl7pPr marL="914400" algn="l" rtl="0" fontAlgn="base">
        <a:lnSpc>
          <a:spcPct val="90000"/>
        </a:lnSpc>
        <a:spcBef>
          <a:spcPct val="0"/>
        </a:spcBef>
        <a:spcAft>
          <a:spcPct val="0"/>
        </a:spcAft>
        <a:defRPr sz="4400">
          <a:solidFill>
            <a:schemeClr val="tx1"/>
          </a:solidFill>
          <a:latin typeface="Calibri Light" charset="0"/>
        </a:defRPr>
      </a:lvl7pPr>
      <a:lvl8pPr marL="1371600" algn="l" rtl="0" fontAlgn="base">
        <a:lnSpc>
          <a:spcPct val="90000"/>
        </a:lnSpc>
        <a:spcBef>
          <a:spcPct val="0"/>
        </a:spcBef>
        <a:spcAft>
          <a:spcPct val="0"/>
        </a:spcAft>
        <a:defRPr sz="4400">
          <a:solidFill>
            <a:schemeClr val="tx1"/>
          </a:solidFill>
          <a:latin typeface="Calibri Light" charset="0"/>
        </a:defRPr>
      </a:lvl8pPr>
      <a:lvl9pPr marL="1828800" algn="l" rtl="0" fontAlgn="base">
        <a:lnSpc>
          <a:spcPct val="90000"/>
        </a:lnSpc>
        <a:spcBef>
          <a:spcPct val="0"/>
        </a:spcBef>
        <a:spcAft>
          <a:spcPct val="0"/>
        </a:spcAft>
        <a:defRPr sz="4400">
          <a:solidFill>
            <a:schemeClr val="tx1"/>
          </a:solidFill>
          <a:latin typeface="Calibri Light"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Placeholder 14">
            <a:extLst>
              <a:ext uri="{FF2B5EF4-FFF2-40B4-BE49-F238E27FC236}">
                <a16:creationId xmlns:a16="http://schemas.microsoft.com/office/drawing/2014/main" id="{C9B9FE5E-DA88-40F7-D85E-8A0B1CEDB6C2}"/>
              </a:ext>
            </a:extLst>
          </p:cNvPr>
          <p:cNvSpPr txBox="1">
            <a:spLocks noChangeArrowheads="1"/>
          </p:cNvSpPr>
          <p:nvPr/>
        </p:nvSpPr>
        <p:spPr bwMode="auto">
          <a:xfrm>
            <a:off x="954088" y="4616450"/>
            <a:ext cx="530860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buFont typeface="Arial" panose="020B0604020202020204" pitchFamily="34" charset="0"/>
              <a:buNone/>
            </a:pPr>
            <a:r>
              <a:rPr lang="en-GB" altLang="en-US" sz="2400" b="1">
                <a:latin typeface="Century Gothic" panose="020B0502020202020204" pitchFamily="34" charset="0"/>
              </a:rPr>
              <a:t>Friends of Hasland Infant School</a:t>
            </a:r>
          </a:p>
          <a:p>
            <a:pPr algn="ctr" eaLnBrk="1" hangingPunct="1">
              <a:buFont typeface="Arial" panose="020B0604020202020204" pitchFamily="34" charset="0"/>
              <a:buNone/>
            </a:pPr>
            <a:r>
              <a:rPr lang="en-GB" altLang="en-US" sz="2000">
                <a:latin typeface="Century Gothic" panose="020B0502020202020204" pitchFamily="34" charset="0"/>
              </a:rPr>
              <a:t>Registered Charity Number 1161115</a:t>
            </a:r>
            <a:endParaRPr lang="en-GB" altLang="en-US" sz="1800">
              <a:latin typeface="Century Gothic" panose="020B0502020202020204" pitchFamily="34" charset="0"/>
            </a:endParaRPr>
          </a:p>
        </p:txBody>
      </p:sp>
      <p:pic>
        <p:nvPicPr>
          <p:cNvPr id="2051" name="Picture 2" descr="Screen Clipping">
            <a:extLst>
              <a:ext uri="{FF2B5EF4-FFF2-40B4-BE49-F238E27FC236}">
                <a16:creationId xmlns:a16="http://schemas.microsoft.com/office/drawing/2014/main" id="{16429776-A0B9-3DF9-FB7C-E63702BA84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075" y="1103313"/>
            <a:ext cx="6270625" cy="3071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2" name="TextBox 2">
            <a:extLst>
              <a:ext uri="{FF2B5EF4-FFF2-40B4-BE49-F238E27FC236}">
                <a16:creationId xmlns:a16="http://schemas.microsoft.com/office/drawing/2014/main" id="{DF26B6F6-BED1-D8C6-06F2-0140724C1CA5}"/>
              </a:ext>
            </a:extLst>
          </p:cNvPr>
          <p:cNvSpPr txBox="1">
            <a:spLocks noChangeArrowheads="1"/>
          </p:cNvSpPr>
          <p:nvPr/>
        </p:nvSpPr>
        <p:spPr bwMode="auto">
          <a:xfrm>
            <a:off x="7083425" y="1103313"/>
            <a:ext cx="4560888"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4000" b="1">
                <a:solidFill>
                  <a:srgbClr val="0070C0"/>
                </a:solidFill>
                <a:cs typeface="Calibri" panose="020F0502020204030204" pitchFamily="34" charset="0"/>
              </a:rPr>
              <a:t>Who are we?</a:t>
            </a:r>
          </a:p>
          <a:p>
            <a:pPr>
              <a:lnSpc>
                <a:spcPct val="100000"/>
              </a:lnSpc>
              <a:spcBef>
                <a:spcPct val="0"/>
              </a:spcBef>
              <a:buFontTx/>
              <a:buNone/>
            </a:pPr>
            <a:endParaRPr lang="en-GB" altLang="en-US" sz="2400" b="1">
              <a:solidFill>
                <a:srgbClr val="0070C0"/>
              </a:solidFill>
              <a:cs typeface="Calibri" panose="020F0502020204030204" pitchFamily="34" charset="0"/>
            </a:endParaRPr>
          </a:p>
          <a:p>
            <a:pPr>
              <a:lnSpc>
                <a:spcPct val="100000"/>
              </a:lnSpc>
              <a:spcBef>
                <a:spcPct val="0"/>
              </a:spcBef>
              <a:buFontTx/>
              <a:buNone/>
            </a:pPr>
            <a:r>
              <a:rPr lang="en-GB" altLang="en-US" sz="2400">
                <a:cs typeface="Calibri" panose="020F0502020204030204" pitchFamily="34" charset="0"/>
              </a:rPr>
              <a:t>We are the Parent Teacher Friends Association (PTFA) for Hasland Infant School. We are a Friends Group which means everyone can become involved, whether you are a parent, guardian, teacher, aunt, uncle, grandparent, the list goes on. Starting school is an exciting time for the whole family.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1">
            <a:extLst>
              <a:ext uri="{FF2B5EF4-FFF2-40B4-BE49-F238E27FC236}">
                <a16:creationId xmlns:a16="http://schemas.microsoft.com/office/drawing/2014/main" id="{4FA1A3F3-71E7-0558-A460-A17B3D8D9A2E}"/>
              </a:ext>
            </a:extLst>
          </p:cNvPr>
          <p:cNvSpPr txBox="1">
            <a:spLocks noChangeArrowheads="1"/>
          </p:cNvSpPr>
          <p:nvPr/>
        </p:nvSpPr>
        <p:spPr bwMode="auto">
          <a:xfrm>
            <a:off x="503238" y="66675"/>
            <a:ext cx="11185525" cy="307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defRPr/>
            </a:pPr>
            <a:r>
              <a:rPr lang="en-GB" altLang="en-US" sz="3200" b="1" dirty="0">
                <a:solidFill>
                  <a:srgbClr val="0070C0"/>
                </a:solidFill>
                <a:latin typeface="Century Gothic" pitchFamily="34" charset="0"/>
              </a:rPr>
              <a:t>What do we do?</a:t>
            </a:r>
          </a:p>
          <a:p>
            <a:pPr algn="ctr">
              <a:lnSpc>
                <a:spcPct val="100000"/>
              </a:lnSpc>
              <a:spcBef>
                <a:spcPct val="0"/>
              </a:spcBef>
              <a:buFontTx/>
              <a:buNone/>
              <a:defRPr/>
            </a:pPr>
            <a:endParaRPr lang="en-GB" altLang="en-US" sz="1800" b="1" dirty="0">
              <a:solidFill>
                <a:srgbClr val="0070C0"/>
              </a:solidFill>
              <a:latin typeface="Century Gothic" pitchFamily="34" charset="0"/>
            </a:endParaRPr>
          </a:p>
          <a:p>
            <a:pPr>
              <a:lnSpc>
                <a:spcPct val="100000"/>
              </a:lnSpc>
              <a:spcBef>
                <a:spcPct val="0"/>
              </a:spcBef>
              <a:buFontTx/>
              <a:buNone/>
              <a:defRPr/>
            </a:pPr>
            <a:r>
              <a:rPr lang="en-GB" altLang="en-US" sz="2400" dirty="0">
                <a:latin typeface="+mn-lt"/>
              </a:rPr>
              <a:t>We organise lots of events through the school year and raise money for equipment and resources to enhance the children’s experience at school. </a:t>
            </a:r>
          </a:p>
          <a:p>
            <a:pPr>
              <a:lnSpc>
                <a:spcPct val="100000"/>
              </a:lnSpc>
              <a:spcBef>
                <a:spcPct val="0"/>
              </a:spcBef>
              <a:buFontTx/>
              <a:buNone/>
              <a:defRPr/>
            </a:pPr>
            <a:endParaRPr lang="en-GB" altLang="en-US" sz="2400" dirty="0">
              <a:latin typeface="+mn-lt"/>
            </a:endParaRPr>
          </a:p>
          <a:p>
            <a:pPr>
              <a:lnSpc>
                <a:spcPct val="100000"/>
              </a:lnSpc>
              <a:spcBef>
                <a:spcPct val="0"/>
              </a:spcBef>
              <a:buFontTx/>
              <a:buNone/>
              <a:defRPr/>
            </a:pPr>
            <a:r>
              <a:rPr lang="en-GB" altLang="en-US" sz="2400" dirty="0">
                <a:latin typeface="+mn-lt"/>
              </a:rPr>
              <a:t>We have recently funded new Christmas decorations for the school, some new friendship benches and technology resources to be used throughout school. We have previously raised £15,000 for the refurbishment of the school library.</a:t>
            </a:r>
          </a:p>
        </p:txBody>
      </p:sp>
      <p:pic>
        <p:nvPicPr>
          <p:cNvPr id="3075" name="Picture 4" descr="May be an image of christmas tree, outdoors, brick wall and text that says &quot;Indepe Love Every&quot;">
            <a:extLst>
              <a:ext uri="{FF2B5EF4-FFF2-40B4-BE49-F238E27FC236}">
                <a16:creationId xmlns:a16="http://schemas.microsoft.com/office/drawing/2014/main" id="{AB58DA1B-C45C-CB92-1CF4-4D78D1CC4B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20876"/>
          <a:stretch>
            <a:fillRect/>
          </a:stretch>
        </p:blipFill>
        <p:spPr bwMode="auto">
          <a:xfrm>
            <a:off x="628650" y="3144838"/>
            <a:ext cx="2638425" cy="347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6">
            <a:extLst>
              <a:ext uri="{FF2B5EF4-FFF2-40B4-BE49-F238E27FC236}">
                <a16:creationId xmlns:a16="http://schemas.microsoft.com/office/drawing/2014/main" id="{E52EE227-55F0-2F74-1928-ADD136F11126}"/>
              </a:ext>
            </a:extLst>
          </p:cNvPr>
          <p:cNvPicPr>
            <a:picLocks noChangeAspect="1"/>
          </p:cNvPicPr>
          <p:nvPr/>
        </p:nvPicPr>
        <p:blipFill>
          <a:blip r:embed="rId3">
            <a:extLst>
              <a:ext uri="{28A0092B-C50C-407E-A947-70E740481C1C}">
                <a14:useLocalDpi xmlns:a14="http://schemas.microsoft.com/office/drawing/2010/main" val="0"/>
              </a:ext>
            </a:extLst>
          </a:blip>
          <a:srcRect l="-9196" r="29546"/>
          <a:stretch>
            <a:fillRect/>
          </a:stretch>
        </p:blipFill>
        <p:spPr bwMode="auto">
          <a:xfrm>
            <a:off x="7910513" y="3144838"/>
            <a:ext cx="3903662" cy="347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7">
            <a:extLst>
              <a:ext uri="{FF2B5EF4-FFF2-40B4-BE49-F238E27FC236}">
                <a16:creationId xmlns:a16="http://schemas.microsoft.com/office/drawing/2014/main" id="{CAB974CA-03C2-1560-6F2C-FE624D319F5E}"/>
              </a:ext>
            </a:extLst>
          </p:cNvPr>
          <p:cNvPicPr>
            <a:picLocks noChangeAspect="1"/>
          </p:cNvPicPr>
          <p:nvPr/>
        </p:nvPicPr>
        <p:blipFill>
          <a:blip r:embed="rId4">
            <a:extLst>
              <a:ext uri="{28A0092B-C50C-407E-A947-70E740481C1C}">
                <a14:useLocalDpi xmlns:a14="http://schemas.microsoft.com/office/drawing/2010/main" val="0"/>
              </a:ext>
            </a:extLst>
          </a:blip>
          <a:srcRect l="4646" t="20142"/>
          <a:stretch>
            <a:fillRect/>
          </a:stretch>
        </p:blipFill>
        <p:spPr bwMode="auto">
          <a:xfrm>
            <a:off x="3756025" y="3429000"/>
            <a:ext cx="4154488"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2" descr="Screen Clipping">
            <a:extLst>
              <a:ext uri="{FF2B5EF4-FFF2-40B4-BE49-F238E27FC236}">
                <a16:creationId xmlns:a16="http://schemas.microsoft.com/office/drawing/2014/main" id="{95C18D34-42B5-1321-6D9C-558A9A3DC1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7013" y="66675"/>
            <a:ext cx="14795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descr="Screen Clipping">
            <a:extLst>
              <a:ext uri="{FF2B5EF4-FFF2-40B4-BE49-F238E27FC236}">
                <a16:creationId xmlns:a16="http://schemas.microsoft.com/office/drawing/2014/main" id="{2C1C5B70-7829-ECFC-6724-001FDD7562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02900" y="66675"/>
            <a:ext cx="1481138"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2">
            <a:extLst>
              <a:ext uri="{FF2B5EF4-FFF2-40B4-BE49-F238E27FC236}">
                <a16:creationId xmlns:a16="http://schemas.microsoft.com/office/drawing/2014/main" id="{CD690DA5-AA5A-22E2-4AA3-5C2277421114}"/>
              </a:ext>
            </a:extLst>
          </p:cNvPr>
          <p:cNvSpPr txBox="1">
            <a:spLocks noChangeArrowheads="1"/>
          </p:cNvSpPr>
          <p:nvPr/>
        </p:nvSpPr>
        <p:spPr bwMode="auto">
          <a:xfrm>
            <a:off x="4529138" y="0"/>
            <a:ext cx="586263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4800" b="1">
                <a:solidFill>
                  <a:srgbClr val="0070C0"/>
                </a:solidFill>
              </a:rPr>
              <a:t>Our Events</a:t>
            </a:r>
          </a:p>
        </p:txBody>
      </p:sp>
      <p:sp>
        <p:nvSpPr>
          <p:cNvPr id="4099" name="TextBox 3">
            <a:extLst>
              <a:ext uri="{FF2B5EF4-FFF2-40B4-BE49-F238E27FC236}">
                <a16:creationId xmlns:a16="http://schemas.microsoft.com/office/drawing/2014/main" id="{1366B527-B308-FB94-3B9F-4A67A05AF509}"/>
              </a:ext>
            </a:extLst>
          </p:cNvPr>
          <p:cNvSpPr txBox="1">
            <a:spLocks noChangeArrowheads="1"/>
          </p:cNvSpPr>
          <p:nvPr/>
        </p:nvSpPr>
        <p:spPr bwMode="auto">
          <a:xfrm>
            <a:off x="1876425" y="731838"/>
            <a:ext cx="8239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2400"/>
              <a:t>We try to run many different events throughout the school year. </a:t>
            </a:r>
          </a:p>
        </p:txBody>
      </p:sp>
      <p:grpSp>
        <p:nvGrpSpPr>
          <p:cNvPr id="11" name="Group 10">
            <a:extLst>
              <a:ext uri="{FF2B5EF4-FFF2-40B4-BE49-F238E27FC236}">
                <a16:creationId xmlns:a16="http://schemas.microsoft.com/office/drawing/2014/main" id="{C5D381C4-2DB2-A806-F650-E3D2DDC2F399}"/>
              </a:ext>
            </a:extLst>
          </p:cNvPr>
          <p:cNvGrpSpPr/>
          <p:nvPr/>
        </p:nvGrpSpPr>
        <p:grpSpPr>
          <a:xfrm>
            <a:off x="378487" y="1509485"/>
            <a:ext cx="3701143" cy="1393371"/>
            <a:chOff x="812800" y="2061029"/>
            <a:chExt cx="3701143" cy="1393371"/>
          </a:xfrm>
          <a:gradFill>
            <a:gsLst>
              <a:gs pos="0">
                <a:srgbClr val="FF0000"/>
              </a:gs>
              <a:gs pos="50000">
                <a:schemeClr val="accent1">
                  <a:tint val="44500"/>
                  <a:satMod val="160000"/>
                </a:schemeClr>
              </a:gs>
              <a:gs pos="100000">
                <a:schemeClr val="accent1">
                  <a:tint val="23500"/>
                  <a:satMod val="160000"/>
                </a:schemeClr>
              </a:gs>
            </a:gsLst>
            <a:lin ang="5400000" scaled="0"/>
          </a:gradFill>
        </p:grpSpPr>
        <p:sp>
          <p:nvSpPr>
            <p:cNvPr id="6" name="Curved Up Ribbon 5">
              <a:extLst>
                <a:ext uri="{FF2B5EF4-FFF2-40B4-BE49-F238E27FC236}">
                  <a16:creationId xmlns:a16="http://schemas.microsoft.com/office/drawing/2014/main" id="{A20BB847-CDB3-5BAC-F53D-2E7F84926623}"/>
                </a:ext>
              </a:extLst>
            </p:cNvPr>
            <p:cNvSpPr/>
            <p:nvPr/>
          </p:nvSpPr>
          <p:spPr>
            <a:xfrm>
              <a:off x="812800" y="2061029"/>
              <a:ext cx="3701143" cy="1393371"/>
            </a:xfrm>
            <a:prstGeom prst="ellipseRibbon2">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TextBox 9">
              <a:extLst>
                <a:ext uri="{FF2B5EF4-FFF2-40B4-BE49-F238E27FC236}">
                  <a16:creationId xmlns:a16="http://schemas.microsoft.com/office/drawing/2014/main" id="{FF4F375B-DA52-66CB-9211-B9E4FDB446FB}"/>
                </a:ext>
              </a:extLst>
            </p:cNvPr>
            <p:cNvSpPr txBox="1"/>
            <p:nvPr/>
          </p:nvSpPr>
          <p:spPr>
            <a:xfrm>
              <a:off x="1785257" y="2061029"/>
              <a:ext cx="1872343" cy="1077218"/>
            </a:xfrm>
            <a:prstGeom prst="rect">
              <a:avLst/>
            </a:prstGeom>
            <a:grpFill/>
          </p:spPr>
          <p:txBody>
            <a:bodyPr>
              <a:spAutoFit/>
            </a:bodyPr>
            <a:lstStyle/>
            <a:p>
              <a:pPr algn="ctr">
                <a:defRPr/>
              </a:pPr>
              <a:r>
                <a:rPr lang="en-GB" sz="3200" dirty="0"/>
                <a:t>Christmas Fair</a:t>
              </a:r>
            </a:p>
          </p:txBody>
        </p:sp>
      </p:grpSp>
      <p:grpSp>
        <p:nvGrpSpPr>
          <p:cNvPr id="12" name="Group 11">
            <a:extLst>
              <a:ext uri="{FF2B5EF4-FFF2-40B4-BE49-F238E27FC236}">
                <a16:creationId xmlns:a16="http://schemas.microsoft.com/office/drawing/2014/main" id="{B0EB3BEE-7044-9E79-8160-1C0946B9E999}"/>
              </a:ext>
            </a:extLst>
          </p:cNvPr>
          <p:cNvGrpSpPr/>
          <p:nvPr/>
        </p:nvGrpSpPr>
        <p:grpSpPr>
          <a:xfrm>
            <a:off x="4311859" y="3359120"/>
            <a:ext cx="3701143" cy="1393371"/>
            <a:chOff x="812800" y="2061029"/>
            <a:chExt cx="3701143" cy="1393371"/>
          </a:xfrm>
          <a:gradFill>
            <a:gsLst>
              <a:gs pos="0">
                <a:srgbClr val="FF6600"/>
              </a:gs>
              <a:gs pos="50000">
                <a:schemeClr val="accent1">
                  <a:tint val="44500"/>
                  <a:satMod val="160000"/>
                </a:schemeClr>
              </a:gs>
              <a:gs pos="100000">
                <a:schemeClr val="accent1">
                  <a:tint val="23500"/>
                  <a:satMod val="160000"/>
                </a:schemeClr>
              </a:gs>
            </a:gsLst>
            <a:lin ang="5400000" scaled="0"/>
          </a:gradFill>
        </p:grpSpPr>
        <p:sp>
          <p:nvSpPr>
            <p:cNvPr id="13" name="Curved Up Ribbon 12">
              <a:extLst>
                <a:ext uri="{FF2B5EF4-FFF2-40B4-BE49-F238E27FC236}">
                  <a16:creationId xmlns:a16="http://schemas.microsoft.com/office/drawing/2014/main" id="{B9FFF942-62A8-FD25-5502-5DDEDB6607AE}"/>
                </a:ext>
              </a:extLst>
            </p:cNvPr>
            <p:cNvSpPr/>
            <p:nvPr/>
          </p:nvSpPr>
          <p:spPr>
            <a:xfrm>
              <a:off x="812800" y="2061029"/>
              <a:ext cx="3701143" cy="1393371"/>
            </a:xfrm>
            <a:prstGeom prst="ellipseRibbon2">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TextBox 13">
              <a:extLst>
                <a:ext uri="{FF2B5EF4-FFF2-40B4-BE49-F238E27FC236}">
                  <a16:creationId xmlns:a16="http://schemas.microsoft.com/office/drawing/2014/main" id="{C9963E2C-9C8A-90D9-07CB-A675894A31EB}"/>
                </a:ext>
              </a:extLst>
            </p:cNvPr>
            <p:cNvSpPr txBox="1"/>
            <p:nvPr/>
          </p:nvSpPr>
          <p:spPr>
            <a:xfrm>
              <a:off x="1785257" y="2061029"/>
              <a:ext cx="1872343" cy="1077218"/>
            </a:xfrm>
            <a:prstGeom prst="rect">
              <a:avLst/>
            </a:prstGeom>
            <a:grpFill/>
          </p:spPr>
          <p:txBody>
            <a:bodyPr>
              <a:spAutoFit/>
            </a:bodyPr>
            <a:lstStyle/>
            <a:p>
              <a:pPr algn="ctr">
                <a:defRPr/>
              </a:pPr>
              <a:r>
                <a:rPr lang="en-GB" sz="3200" dirty="0"/>
                <a:t>Christmas Cards</a:t>
              </a:r>
            </a:p>
          </p:txBody>
        </p:sp>
      </p:grpSp>
      <p:grpSp>
        <p:nvGrpSpPr>
          <p:cNvPr id="15" name="Group 14">
            <a:extLst>
              <a:ext uri="{FF2B5EF4-FFF2-40B4-BE49-F238E27FC236}">
                <a16:creationId xmlns:a16="http://schemas.microsoft.com/office/drawing/2014/main" id="{EA556459-251D-618B-9294-81DF2E27C65F}"/>
              </a:ext>
            </a:extLst>
          </p:cNvPr>
          <p:cNvGrpSpPr/>
          <p:nvPr/>
        </p:nvGrpSpPr>
        <p:grpSpPr>
          <a:xfrm>
            <a:off x="8071058" y="1351408"/>
            <a:ext cx="3701143" cy="1393371"/>
            <a:chOff x="812800" y="2061029"/>
            <a:chExt cx="3701143" cy="1393371"/>
          </a:xfrm>
          <a:gradFill>
            <a:gsLst>
              <a:gs pos="0">
                <a:srgbClr val="92D050"/>
              </a:gs>
              <a:gs pos="50000">
                <a:schemeClr val="accent1">
                  <a:tint val="44500"/>
                  <a:satMod val="160000"/>
                </a:schemeClr>
              </a:gs>
              <a:gs pos="100000">
                <a:schemeClr val="accent1">
                  <a:tint val="23500"/>
                  <a:satMod val="160000"/>
                </a:schemeClr>
              </a:gs>
            </a:gsLst>
            <a:lin ang="5400000" scaled="0"/>
          </a:gradFill>
        </p:grpSpPr>
        <p:sp>
          <p:nvSpPr>
            <p:cNvPr id="16" name="Curved Up Ribbon 15">
              <a:extLst>
                <a:ext uri="{FF2B5EF4-FFF2-40B4-BE49-F238E27FC236}">
                  <a16:creationId xmlns:a16="http://schemas.microsoft.com/office/drawing/2014/main" id="{378ADAF8-3656-9B15-AF53-AD03C8883152}"/>
                </a:ext>
              </a:extLst>
            </p:cNvPr>
            <p:cNvSpPr/>
            <p:nvPr/>
          </p:nvSpPr>
          <p:spPr>
            <a:xfrm>
              <a:off x="812800" y="2061029"/>
              <a:ext cx="3701143" cy="1393371"/>
            </a:xfrm>
            <a:prstGeom prst="ellipseRibbon2">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TextBox 16">
              <a:extLst>
                <a:ext uri="{FF2B5EF4-FFF2-40B4-BE49-F238E27FC236}">
                  <a16:creationId xmlns:a16="http://schemas.microsoft.com/office/drawing/2014/main" id="{6E036001-D1B1-8FA2-23B5-ECEA12297A66}"/>
                </a:ext>
              </a:extLst>
            </p:cNvPr>
            <p:cNvSpPr txBox="1"/>
            <p:nvPr/>
          </p:nvSpPr>
          <p:spPr>
            <a:xfrm>
              <a:off x="1785257" y="2061029"/>
              <a:ext cx="1872343" cy="1077218"/>
            </a:xfrm>
            <a:prstGeom prst="rect">
              <a:avLst/>
            </a:prstGeom>
            <a:grpFill/>
          </p:spPr>
          <p:txBody>
            <a:bodyPr>
              <a:spAutoFit/>
            </a:bodyPr>
            <a:lstStyle/>
            <a:p>
              <a:pPr algn="ctr">
                <a:defRPr/>
              </a:pPr>
              <a:r>
                <a:rPr lang="en-GB" sz="3200" dirty="0"/>
                <a:t>Christmas Shop</a:t>
              </a:r>
            </a:p>
          </p:txBody>
        </p:sp>
      </p:grpSp>
      <p:grpSp>
        <p:nvGrpSpPr>
          <p:cNvPr id="18" name="Group 17">
            <a:extLst>
              <a:ext uri="{FF2B5EF4-FFF2-40B4-BE49-F238E27FC236}">
                <a16:creationId xmlns:a16="http://schemas.microsoft.com/office/drawing/2014/main" id="{BFFF8DF4-F3CC-FA4E-E027-FB592800B0A9}"/>
              </a:ext>
            </a:extLst>
          </p:cNvPr>
          <p:cNvGrpSpPr/>
          <p:nvPr/>
        </p:nvGrpSpPr>
        <p:grpSpPr>
          <a:xfrm>
            <a:off x="319314" y="3341446"/>
            <a:ext cx="3701143" cy="1393371"/>
            <a:chOff x="812800" y="2061029"/>
            <a:chExt cx="3701143" cy="1393371"/>
          </a:xfrm>
          <a:gradFill>
            <a:gsLst>
              <a:gs pos="0">
                <a:srgbClr val="002060"/>
              </a:gs>
              <a:gs pos="50000">
                <a:schemeClr val="accent1">
                  <a:tint val="44500"/>
                  <a:satMod val="160000"/>
                </a:schemeClr>
              </a:gs>
              <a:gs pos="100000">
                <a:schemeClr val="accent1">
                  <a:tint val="23500"/>
                  <a:satMod val="160000"/>
                </a:schemeClr>
              </a:gs>
            </a:gsLst>
            <a:lin ang="5400000" scaled="0"/>
          </a:gradFill>
        </p:grpSpPr>
        <p:sp>
          <p:nvSpPr>
            <p:cNvPr id="19" name="Curved Up Ribbon 18">
              <a:extLst>
                <a:ext uri="{FF2B5EF4-FFF2-40B4-BE49-F238E27FC236}">
                  <a16:creationId xmlns:a16="http://schemas.microsoft.com/office/drawing/2014/main" id="{2921FB67-B4D7-759F-14E0-0E24F073CBF3}"/>
                </a:ext>
              </a:extLst>
            </p:cNvPr>
            <p:cNvSpPr/>
            <p:nvPr/>
          </p:nvSpPr>
          <p:spPr>
            <a:xfrm>
              <a:off x="812800" y="2061029"/>
              <a:ext cx="3701143" cy="1393371"/>
            </a:xfrm>
            <a:prstGeom prst="ellipseRibbon2">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TextBox 19">
              <a:extLst>
                <a:ext uri="{FF2B5EF4-FFF2-40B4-BE49-F238E27FC236}">
                  <a16:creationId xmlns:a16="http://schemas.microsoft.com/office/drawing/2014/main" id="{E7E537D6-1026-7E9B-ACDD-1EC25B2D93EE}"/>
                </a:ext>
              </a:extLst>
            </p:cNvPr>
            <p:cNvSpPr txBox="1"/>
            <p:nvPr/>
          </p:nvSpPr>
          <p:spPr>
            <a:xfrm>
              <a:off x="1785257" y="2061029"/>
              <a:ext cx="1872343" cy="1077218"/>
            </a:xfrm>
            <a:prstGeom prst="rect">
              <a:avLst/>
            </a:prstGeom>
            <a:grpFill/>
          </p:spPr>
          <p:txBody>
            <a:bodyPr>
              <a:spAutoFit/>
            </a:bodyPr>
            <a:lstStyle/>
            <a:p>
              <a:pPr algn="ctr">
                <a:defRPr/>
              </a:pPr>
              <a:r>
                <a:rPr lang="en-GB" sz="3200" dirty="0"/>
                <a:t>PTFA Meetings</a:t>
              </a:r>
            </a:p>
          </p:txBody>
        </p:sp>
      </p:grpSp>
      <p:grpSp>
        <p:nvGrpSpPr>
          <p:cNvPr id="21" name="Group 20">
            <a:extLst>
              <a:ext uri="{FF2B5EF4-FFF2-40B4-BE49-F238E27FC236}">
                <a16:creationId xmlns:a16="http://schemas.microsoft.com/office/drawing/2014/main" id="{B7FE6FC0-8EE3-1A5A-EF0D-B8FB09E4C8F7}"/>
              </a:ext>
            </a:extLst>
          </p:cNvPr>
          <p:cNvGrpSpPr/>
          <p:nvPr/>
        </p:nvGrpSpPr>
        <p:grpSpPr>
          <a:xfrm>
            <a:off x="436543" y="5039618"/>
            <a:ext cx="3701143" cy="1393371"/>
            <a:chOff x="812800" y="2061029"/>
            <a:chExt cx="3701143" cy="1393371"/>
          </a:xfrm>
          <a:gradFill>
            <a:gsLst>
              <a:gs pos="0">
                <a:schemeClr val="accent4"/>
              </a:gs>
              <a:gs pos="50000">
                <a:schemeClr val="accent1">
                  <a:tint val="44500"/>
                  <a:satMod val="160000"/>
                </a:schemeClr>
              </a:gs>
              <a:gs pos="100000">
                <a:schemeClr val="accent1">
                  <a:tint val="23500"/>
                  <a:satMod val="160000"/>
                </a:schemeClr>
              </a:gs>
            </a:gsLst>
            <a:lin ang="5400000" scaled="0"/>
          </a:gradFill>
        </p:grpSpPr>
        <p:sp>
          <p:nvSpPr>
            <p:cNvPr id="22" name="Curved Up Ribbon 21">
              <a:extLst>
                <a:ext uri="{FF2B5EF4-FFF2-40B4-BE49-F238E27FC236}">
                  <a16:creationId xmlns:a16="http://schemas.microsoft.com/office/drawing/2014/main" id="{B1D6FF97-BC0B-3C6B-9CC1-C789A646C625}"/>
                </a:ext>
              </a:extLst>
            </p:cNvPr>
            <p:cNvSpPr/>
            <p:nvPr/>
          </p:nvSpPr>
          <p:spPr>
            <a:xfrm>
              <a:off x="812800" y="2061029"/>
              <a:ext cx="3701143" cy="1393371"/>
            </a:xfrm>
            <a:prstGeom prst="ellipseRibbon2">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3" name="TextBox 22">
              <a:extLst>
                <a:ext uri="{FF2B5EF4-FFF2-40B4-BE49-F238E27FC236}">
                  <a16:creationId xmlns:a16="http://schemas.microsoft.com/office/drawing/2014/main" id="{4352947B-DC56-F482-5788-F6110D39C8AA}"/>
                </a:ext>
              </a:extLst>
            </p:cNvPr>
            <p:cNvSpPr txBox="1"/>
            <p:nvPr/>
          </p:nvSpPr>
          <p:spPr>
            <a:xfrm>
              <a:off x="1785257" y="2061029"/>
              <a:ext cx="1872343" cy="1077218"/>
            </a:xfrm>
            <a:prstGeom prst="rect">
              <a:avLst/>
            </a:prstGeom>
            <a:grpFill/>
          </p:spPr>
          <p:txBody>
            <a:bodyPr>
              <a:spAutoFit/>
            </a:bodyPr>
            <a:lstStyle/>
            <a:p>
              <a:pPr algn="ctr">
                <a:defRPr/>
              </a:pPr>
              <a:r>
                <a:rPr lang="en-GB" sz="3200" dirty="0"/>
                <a:t>Film Nights</a:t>
              </a:r>
            </a:p>
          </p:txBody>
        </p:sp>
      </p:grpSp>
      <p:grpSp>
        <p:nvGrpSpPr>
          <p:cNvPr id="24" name="Group 23">
            <a:extLst>
              <a:ext uri="{FF2B5EF4-FFF2-40B4-BE49-F238E27FC236}">
                <a16:creationId xmlns:a16="http://schemas.microsoft.com/office/drawing/2014/main" id="{7D019562-1745-21DB-E52E-E6D3C16FE99B}"/>
              </a:ext>
            </a:extLst>
          </p:cNvPr>
          <p:cNvGrpSpPr/>
          <p:nvPr/>
        </p:nvGrpSpPr>
        <p:grpSpPr>
          <a:xfrm>
            <a:off x="4311858" y="5039618"/>
            <a:ext cx="3701143" cy="1393371"/>
            <a:chOff x="812800" y="2061029"/>
            <a:chExt cx="3701143" cy="1393371"/>
          </a:xfrm>
          <a:gradFill>
            <a:gsLst>
              <a:gs pos="0">
                <a:schemeClr val="accent6">
                  <a:lumMod val="50000"/>
                </a:schemeClr>
              </a:gs>
              <a:gs pos="50000">
                <a:schemeClr val="accent1">
                  <a:tint val="44500"/>
                  <a:satMod val="160000"/>
                </a:schemeClr>
              </a:gs>
              <a:gs pos="100000">
                <a:schemeClr val="accent1">
                  <a:tint val="23500"/>
                  <a:satMod val="160000"/>
                </a:schemeClr>
              </a:gs>
            </a:gsLst>
            <a:lin ang="5400000" scaled="0"/>
          </a:gradFill>
        </p:grpSpPr>
        <p:sp>
          <p:nvSpPr>
            <p:cNvPr id="25" name="Curved Up Ribbon 24">
              <a:extLst>
                <a:ext uri="{FF2B5EF4-FFF2-40B4-BE49-F238E27FC236}">
                  <a16:creationId xmlns:a16="http://schemas.microsoft.com/office/drawing/2014/main" id="{83F0A2E8-6D76-B9EA-D042-F09EC08E1A60}"/>
                </a:ext>
              </a:extLst>
            </p:cNvPr>
            <p:cNvSpPr/>
            <p:nvPr/>
          </p:nvSpPr>
          <p:spPr>
            <a:xfrm>
              <a:off x="812800" y="2061029"/>
              <a:ext cx="3701143" cy="1393371"/>
            </a:xfrm>
            <a:prstGeom prst="ellipseRibbon2">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 name="TextBox 25">
              <a:extLst>
                <a:ext uri="{FF2B5EF4-FFF2-40B4-BE49-F238E27FC236}">
                  <a16:creationId xmlns:a16="http://schemas.microsoft.com/office/drawing/2014/main" id="{7A4BD255-0BA7-22BC-5D6D-40C81422A0FC}"/>
                </a:ext>
              </a:extLst>
            </p:cNvPr>
            <p:cNvSpPr txBox="1"/>
            <p:nvPr/>
          </p:nvSpPr>
          <p:spPr>
            <a:xfrm>
              <a:off x="1785257" y="2061029"/>
              <a:ext cx="1872343" cy="1077218"/>
            </a:xfrm>
            <a:prstGeom prst="rect">
              <a:avLst/>
            </a:prstGeom>
            <a:grpFill/>
          </p:spPr>
          <p:txBody>
            <a:bodyPr>
              <a:spAutoFit/>
            </a:bodyPr>
            <a:lstStyle/>
            <a:p>
              <a:pPr algn="ctr">
                <a:defRPr/>
              </a:pPr>
              <a:r>
                <a:rPr lang="en-GB" sz="3200" dirty="0"/>
                <a:t>Fashion Shows</a:t>
              </a:r>
            </a:p>
          </p:txBody>
        </p:sp>
      </p:grpSp>
      <p:grpSp>
        <p:nvGrpSpPr>
          <p:cNvPr id="27" name="Group 26">
            <a:extLst>
              <a:ext uri="{FF2B5EF4-FFF2-40B4-BE49-F238E27FC236}">
                <a16:creationId xmlns:a16="http://schemas.microsoft.com/office/drawing/2014/main" id="{CBD16D04-4AC4-1E60-AD8D-80E44445E7EE}"/>
              </a:ext>
            </a:extLst>
          </p:cNvPr>
          <p:cNvGrpSpPr/>
          <p:nvPr/>
        </p:nvGrpSpPr>
        <p:grpSpPr>
          <a:xfrm>
            <a:off x="8206710" y="2939787"/>
            <a:ext cx="3701143" cy="1393371"/>
            <a:chOff x="812800" y="2061029"/>
            <a:chExt cx="3701143" cy="1393371"/>
          </a:xfrm>
          <a:gradFill>
            <a:gsLst>
              <a:gs pos="0">
                <a:srgbClr val="7030A0"/>
              </a:gs>
              <a:gs pos="50000">
                <a:schemeClr val="accent1">
                  <a:tint val="44500"/>
                  <a:satMod val="160000"/>
                </a:schemeClr>
              </a:gs>
              <a:gs pos="100000">
                <a:schemeClr val="accent1">
                  <a:tint val="23500"/>
                  <a:satMod val="160000"/>
                </a:schemeClr>
              </a:gs>
            </a:gsLst>
            <a:lin ang="5400000" scaled="0"/>
          </a:gradFill>
        </p:grpSpPr>
        <p:sp>
          <p:nvSpPr>
            <p:cNvPr id="28" name="Curved Up Ribbon 27">
              <a:extLst>
                <a:ext uri="{FF2B5EF4-FFF2-40B4-BE49-F238E27FC236}">
                  <a16:creationId xmlns:a16="http://schemas.microsoft.com/office/drawing/2014/main" id="{041A8279-0746-8908-0DBF-F733592EB738}"/>
                </a:ext>
              </a:extLst>
            </p:cNvPr>
            <p:cNvSpPr/>
            <p:nvPr/>
          </p:nvSpPr>
          <p:spPr>
            <a:xfrm>
              <a:off x="812800" y="2061029"/>
              <a:ext cx="3701143" cy="1393371"/>
            </a:xfrm>
            <a:prstGeom prst="ellipseRibbon2">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9" name="TextBox 28">
              <a:extLst>
                <a:ext uri="{FF2B5EF4-FFF2-40B4-BE49-F238E27FC236}">
                  <a16:creationId xmlns:a16="http://schemas.microsoft.com/office/drawing/2014/main" id="{35799880-D8A9-9368-6AB8-54770E2602CC}"/>
                </a:ext>
              </a:extLst>
            </p:cNvPr>
            <p:cNvSpPr txBox="1"/>
            <p:nvPr/>
          </p:nvSpPr>
          <p:spPr>
            <a:xfrm>
              <a:off x="1785257" y="2061029"/>
              <a:ext cx="1872343" cy="584775"/>
            </a:xfrm>
            <a:prstGeom prst="rect">
              <a:avLst/>
            </a:prstGeom>
            <a:grpFill/>
          </p:spPr>
          <p:txBody>
            <a:bodyPr>
              <a:spAutoFit/>
            </a:bodyPr>
            <a:lstStyle/>
            <a:p>
              <a:pPr algn="ctr">
                <a:defRPr/>
              </a:pPr>
              <a:r>
                <a:rPr lang="en-GB" sz="3200" dirty="0"/>
                <a:t>Discos</a:t>
              </a:r>
            </a:p>
          </p:txBody>
        </p:sp>
      </p:grpSp>
      <p:grpSp>
        <p:nvGrpSpPr>
          <p:cNvPr id="30" name="Group 29">
            <a:extLst>
              <a:ext uri="{FF2B5EF4-FFF2-40B4-BE49-F238E27FC236}">
                <a16:creationId xmlns:a16="http://schemas.microsoft.com/office/drawing/2014/main" id="{97451744-61DE-1A10-7F64-49D51B035B2D}"/>
              </a:ext>
            </a:extLst>
          </p:cNvPr>
          <p:cNvGrpSpPr/>
          <p:nvPr/>
        </p:nvGrpSpPr>
        <p:grpSpPr>
          <a:xfrm>
            <a:off x="8148654" y="4787838"/>
            <a:ext cx="3701143" cy="1393371"/>
            <a:chOff x="812800" y="2061029"/>
            <a:chExt cx="3701143" cy="1393371"/>
          </a:xfrm>
          <a:gradFill>
            <a:gsLst>
              <a:gs pos="0">
                <a:srgbClr val="FC24D3"/>
              </a:gs>
              <a:gs pos="50000">
                <a:schemeClr val="accent1">
                  <a:tint val="44500"/>
                  <a:satMod val="160000"/>
                </a:schemeClr>
              </a:gs>
              <a:gs pos="100000">
                <a:schemeClr val="accent1">
                  <a:tint val="23500"/>
                  <a:satMod val="160000"/>
                </a:schemeClr>
              </a:gs>
            </a:gsLst>
            <a:lin ang="5400000" scaled="0"/>
          </a:gradFill>
        </p:grpSpPr>
        <p:sp>
          <p:nvSpPr>
            <p:cNvPr id="31" name="Curved Up Ribbon 30">
              <a:extLst>
                <a:ext uri="{FF2B5EF4-FFF2-40B4-BE49-F238E27FC236}">
                  <a16:creationId xmlns:a16="http://schemas.microsoft.com/office/drawing/2014/main" id="{4092FF49-9B50-42ED-150F-38C440324ADE}"/>
                </a:ext>
              </a:extLst>
            </p:cNvPr>
            <p:cNvSpPr/>
            <p:nvPr/>
          </p:nvSpPr>
          <p:spPr>
            <a:xfrm>
              <a:off x="812800" y="2061029"/>
              <a:ext cx="3701143" cy="1393371"/>
            </a:xfrm>
            <a:prstGeom prst="ellipseRibbon2">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TextBox 31">
              <a:extLst>
                <a:ext uri="{FF2B5EF4-FFF2-40B4-BE49-F238E27FC236}">
                  <a16:creationId xmlns:a16="http://schemas.microsoft.com/office/drawing/2014/main" id="{0E4253FD-D8F0-F358-8509-3C9A6A512A8A}"/>
                </a:ext>
              </a:extLst>
            </p:cNvPr>
            <p:cNvSpPr txBox="1"/>
            <p:nvPr/>
          </p:nvSpPr>
          <p:spPr>
            <a:xfrm>
              <a:off x="1785257" y="2061029"/>
              <a:ext cx="1872343" cy="1077218"/>
            </a:xfrm>
            <a:prstGeom prst="rect">
              <a:avLst/>
            </a:prstGeom>
            <a:grpFill/>
          </p:spPr>
          <p:txBody>
            <a:bodyPr>
              <a:spAutoFit/>
            </a:bodyPr>
            <a:lstStyle/>
            <a:p>
              <a:pPr algn="ctr">
                <a:defRPr/>
              </a:pPr>
              <a:r>
                <a:rPr lang="en-GB" sz="3200" dirty="0"/>
                <a:t>Bag 2 School</a:t>
              </a:r>
            </a:p>
          </p:txBody>
        </p:sp>
      </p:grpSp>
      <p:grpSp>
        <p:nvGrpSpPr>
          <p:cNvPr id="33" name="Group 32">
            <a:extLst>
              <a:ext uri="{FF2B5EF4-FFF2-40B4-BE49-F238E27FC236}">
                <a16:creationId xmlns:a16="http://schemas.microsoft.com/office/drawing/2014/main" id="{AC7D802D-5E43-28A8-70AF-993B5C4D6522}"/>
              </a:ext>
            </a:extLst>
          </p:cNvPr>
          <p:cNvGrpSpPr/>
          <p:nvPr/>
        </p:nvGrpSpPr>
        <p:grpSpPr>
          <a:xfrm>
            <a:off x="4137686" y="1589958"/>
            <a:ext cx="3701143" cy="1393371"/>
            <a:chOff x="812800" y="2061029"/>
            <a:chExt cx="3701143" cy="1393371"/>
          </a:xfrm>
          <a:gradFill>
            <a:gsLst>
              <a:gs pos="0">
                <a:srgbClr val="FFC000"/>
              </a:gs>
              <a:gs pos="50000">
                <a:schemeClr val="accent1">
                  <a:tint val="44500"/>
                  <a:satMod val="160000"/>
                </a:schemeClr>
              </a:gs>
              <a:gs pos="100000">
                <a:schemeClr val="accent1">
                  <a:tint val="23500"/>
                  <a:satMod val="160000"/>
                </a:schemeClr>
              </a:gs>
            </a:gsLst>
            <a:lin ang="5400000" scaled="0"/>
          </a:gradFill>
        </p:grpSpPr>
        <p:sp>
          <p:nvSpPr>
            <p:cNvPr id="34" name="Curved Up Ribbon 33">
              <a:extLst>
                <a:ext uri="{FF2B5EF4-FFF2-40B4-BE49-F238E27FC236}">
                  <a16:creationId xmlns:a16="http://schemas.microsoft.com/office/drawing/2014/main" id="{A8EA08FD-CA2C-D4B4-F5DE-62683A7814BF}"/>
                </a:ext>
              </a:extLst>
            </p:cNvPr>
            <p:cNvSpPr/>
            <p:nvPr/>
          </p:nvSpPr>
          <p:spPr>
            <a:xfrm>
              <a:off x="812800" y="2061029"/>
              <a:ext cx="3701143" cy="1393371"/>
            </a:xfrm>
            <a:prstGeom prst="ellipseRibbon2">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TextBox 34">
              <a:extLst>
                <a:ext uri="{FF2B5EF4-FFF2-40B4-BE49-F238E27FC236}">
                  <a16:creationId xmlns:a16="http://schemas.microsoft.com/office/drawing/2014/main" id="{FAF71CAF-6487-8DD8-675B-1337ABE99D97}"/>
                </a:ext>
              </a:extLst>
            </p:cNvPr>
            <p:cNvSpPr txBox="1"/>
            <p:nvPr/>
          </p:nvSpPr>
          <p:spPr>
            <a:xfrm>
              <a:off x="1785257" y="2061029"/>
              <a:ext cx="1872343" cy="1077218"/>
            </a:xfrm>
            <a:prstGeom prst="rect">
              <a:avLst/>
            </a:prstGeom>
            <a:grpFill/>
          </p:spPr>
          <p:txBody>
            <a:bodyPr>
              <a:spAutoFit/>
            </a:bodyPr>
            <a:lstStyle/>
            <a:p>
              <a:pPr algn="ctr">
                <a:defRPr/>
              </a:pPr>
              <a:r>
                <a:rPr lang="en-GB" sz="3200" dirty="0"/>
                <a:t>Summer Fair</a:t>
              </a:r>
            </a:p>
          </p:txBody>
        </p:sp>
      </p:grpSp>
      <p:pic>
        <p:nvPicPr>
          <p:cNvPr id="4109" name="Picture 2" descr="Screen Clipping">
            <a:extLst>
              <a:ext uri="{FF2B5EF4-FFF2-40B4-BE49-F238E27FC236}">
                <a16:creationId xmlns:a16="http://schemas.microsoft.com/office/drawing/2014/main" id="{787A38A6-1783-0754-FE9A-00EFE5F6CC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013" y="66675"/>
            <a:ext cx="14795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0" name="Picture 2" descr="Screen Clipping">
            <a:extLst>
              <a:ext uri="{FF2B5EF4-FFF2-40B4-BE49-F238E27FC236}">
                <a16:creationId xmlns:a16="http://schemas.microsoft.com/office/drawing/2014/main" id="{FF905359-DFC5-F9F6-39A2-A46F6E545E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74338" y="104775"/>
            <a:ext cx="148113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3">
            <a:extLst>
              <a:ext uri="{FF2B5EF4-FFF2-40B4-BE49-F238E27FC236}">
                <a16:creationId xmlns:a16="http://schemas.microsoft.com/office/drawing/2014/main" id="{70C1280E-4343-BAA3-8332-D3E07986D6DF}"/>
              </a:ext>
            </a:extLst>
          </p:cNvPr>
          <p:cNvSpPr txBox="1">
            <a:spLocks noChangeArrowheads="1"/>
          </p:cNvSpPr>
          <p:nvPr/>
        </p:nvSpPr>
        <p:spPr bwMode="auto">
          <a:xfrm>
            <a:off x="249238" y="639763"/>
            <a:ext cx="11506200" cy="526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600" b="1">
                <a:solidFill>
                  <a:srgbClr val="0070C0"/>
                </a:solidFill>
                <a:cs typeface="Calibri" panose="020F0502020204030204" pitchFamily="34" charset="0"/>
              </a:rPr>
              <a:t>Why get involved?</a:t>
            </a:r>
          </a:p>
          <a:p>
            <a:pPr>
              <a:lnSpc>
                <a:spcPct val="100000"/>
              </a:lnSpc>
              <a:spcBef>
                <a:spcPct val="0"/>
              </a:spcBef>
              <a:buFontTx/>
              <a:buNone/>
            </a:pPr>
            <a:endParaRPr lang="en-GB" altLang="en-US" sz="2400">
              <a:cs typeface="Calibri" panose="020F0502020204030204" pitchFamily="34" charset="0"/>
            </a:endParaRPr>
          </a:p>
          <a:p>
            <a:pPr>
              <a:lnSpc>
                <a:spcPct val="100000"/>
              </a:lnSpc>
              <a:spcBef>
                <a:spcPct val="0"/>
              </a:spcBef>
              <a:buFontTx/>
              <a:buNone/>
            </a:pPr>
            <a:r>
              <a:rPr lang="en-GB" altLang="en-US" sz="2400">
                <a:cs typeface="Calibri" panose="020F0502020204030204" pitchFamily="34" charset="0"/>
              </a:rPr>
              <a:t>Not only do we get a huge satisfaction from organising fun events for the children and their families, and raising money for extras that the school budget cannot accommodate, being on the PTFA is also a great way to get to know other parents and become part of the school community.</a:t>
            </a:r>
          </a:p>
          <a:p>
            <a:pPr>
              <a:lnSpc>
                <a:spcPct val="100000"/>
              </a:lnSpc>
              <a:spcBef>
                <a:spcPct val="0"/>
              </a:spcBef>
              <a:buFontTx/>
              <a:buNone/>
            </a:pPr>
            <a:endParaRPr lang="en-GB" altLang="en-US" sz="2400">
              <a:latin typeface="Century Gothic" panose="020B0502020202020204" pitchFamily="34" charset="0"/>
            </a:endParaRPr>
          </a:p>
          <a:p>
            <a:pPr>
              <a:lnSpc>
                <a:spcPct val="100000"/>
              </a:lnSpc>
              <a:spcBef>
                <a:spcPct val="0"/>
              </a:spcBef>
              <a:buFontTx/>
              <a:buNone/>
            </a:pPr>
            <a:endParaRPr lang="en-GB" altLang="en-US" sz="2400">
              <a:latin typeface="Century Gothic" panose="020B0502020202020204" pitchFamily="34" charset="0"/>
            </a:endParaRPr>
          </a:p>
          <a:p>
            <a:pPr>
              <a:lnSpc>
                <a:spcPct val="100000"/>
              </a:lnSpc>
              <a:spcBef>
                <a:spcPct val="0"/>
              </a:spcBef>
              <a:buFontTx/>
              <a:buNone/>
            </a:pPr>
            <a:endParaRPr lang="en-GB" altLang="en-US" sz="1800">
              <a:latin typeface="Century Gothic" panose="020B0502020202020204" pitchFamily="34" charset="0"/>
            </a:endParaRPr>
          </a:p>
          <a:p>
            <a:pPr>
              <a:lnSpc>
                <a:spcPct val="100000"/>
              </a:lnSpc>
              <a:spcBef>
                <a:spcPct val="0"/>
              </a:spcBef>
              <a:buFontTx/>
              <a:buNone/>
            </a:pPr>
            <a:endParaRPr lang="en-GB" altLang="en-US" sz="1800">
              <a:latin typeface="Century Gothic" panose="020B0502020202020204" pitchFamily="34" charset="0"/>
            </a:endParaRPr>
          </a:p>
          <a:p>
            <a:pPr>
              <a:lnSpc>
                <a:spcPct val="100000"/>
              </a:lnSpc>
              <a:spcBef>
                <a:spcPct val="0"/>
              </a:spcBef>
              <a:buFontTx/>
              <a:buNone/>
            </a:pPr>
            <a:endParaRPr lang="en-GB" altLang="en-US" sz="1800">
              <a:latin typeface="Century Gothic" panose="020B0502020202020204" pitchFamily="34" charset="0"/>
            </a:endParaRPr>
          </a:p>
          <a:p>
            <a:pPr>
              <a:lnSpc>
                <a:spcPct val="100000"/>
              </a:lnSpc>
              <a:spcBef>
                <a:spcPct val="0"/>
              </a:spcBef>
              <a:buFontTx/>
              <a:buNone/>
            </a:pPr>
            <a:endParaRPr lang="en-GB" altLang="en-US" sz="1800">
              <a:latin typeface="Century Gothic" panose="020B0502020202020204" pitchFamily="34" charset="0"/>
            </a:endParaRPr>
          </a:p>
          <a:p>
            <a:pPr>
              <a:lnSpc>
                <a:spcPct val="100000"/>
              </a:lnSpc>
              <a:spcBef>
                <a:spcPct val="0"/>
              </a:spcBef>
              <a:buFontTx/>
              <a:buNone/>
            </a:pPr>
            <a:endParaRPr lang="en-GB" altLang="en-US" sz="1800">
              <a:latin typeface="Century Gothic" panose="020B0502020202020204" pitchFamily="34" charset="0"/>
            </a:endParaRPr>
          </a:p>
          <a:p>
            <a:pPr>
              <a:lnSpc>
                <a:spcPct val="100000"/>
              </a:lnSpc>
              <a:spcBef>
                <a:spcPct val="0"/>
              </a:spcBef>
              <a:buFontTx/>
              <a:buNone/>
            </a:pPr>
            <a:endParaRPr lang="en-GB" altLang="en-US" sz="1800">
              <a:latin typeface="Century Gothic" panose="020B0502020202020204" pitchFamily="34" charset="0"/>
            </a:endParaRPr>
          </a:p>
          <a:p>
            <a:pPr>
              <a:lnSpc>
                <a:spcPct val="100000"/>
              </a:lnSpc>
              <a:spcBef>
                <a:spcPct val="0"/>
              </a:spcBef>
              <a:buFontTx/>
              <a:buNone/>
            </a:pPr>
            <a:endParaRPr lang="en-GB" altLang="en-US" sz="2400" b="1">
              <a:solidFill>
                <a:srgbClr val="0070C0"/>
              </a:solidFill>
              <a:latin typeface="Century Gothic" panose="020B0502020202020204" pitchFamily="34" charset="0"/>
            </a:endParaRPr>
          </a:p>
        </p:txBody>
      </p:sp>
      <p:pic>
        <p:nvPicPr>
          <p:cNvPr id="5123" name="Picture 2" descr="A picture containing text, sign&#10;&#10;Description automatically generated">
            <a:extLst>
              <a:ext uri="{FF2B5EF4-FFF2-40B4-BE49-F238E27FC236}">
                <a16:creationId xmlns:a16="http://schemas.microsoft.com/office/drawing/2014/main" id="{B6ED3CCA-CD02-DBAF-BD00-5508D82882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63925" y="3189288"/>
            <a:ext cx="47879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2" descr="Screen Clipping">
            <a:extLst>
              <a:ext uri="{FF2B5EF4-FFF2-40B4-BE49-F238E27FC236}">
                <a16:creationId xmlns:a16="http://schemas.microsoft.com/office/drawing/2014/main" id="{8354657B-EC10-CA46-1E99-D42871B1C8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74338" y="168275"/>
            <a:ext cx="148113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2" descr="Screen Clipping">
            <a:extLst>
              <a:ext uri="{FF2B5EF4-FFF2-40B4-BE49-F238E27FC236}">
                <a16:creationId xmlns:a16="http://schemas.microsoft.com/office/drawing/2014/main" id="{8A958DC0-43DE-2875-24CB-B975A51602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238" y="119063"/>
            <a:ext cx="1481137"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21">
            <a:extLst>
              <a:ext uri="{FF2B5EF4-FFF2-40B4-BE49-F238E27FC236}">
                <a16:creationId xmlns:a16="http://schemas.microsoft.com/office/drawing/2014/main" id="{E8CC2EA9-DFE5-5964-1621-72DCCF502FD4}"/>
              </a:ext>
            </a:extLst>
          </p:cNvPr>
          <p:cNvSpPr/>
          <p:nvPr/>
        </p:nvSpPr>
        <p:spPr>
          <a:xfrm>
            <a:off x="3176588" y="4024313"/>
            <a:ext cx="5153025" cy="965200"/>
          </a:xfrm>
          <a:prstGeom prst="roundRect">
            <a:avLst/>
          </a:prstGeom>
          <a:solidFill>
            <a:srgbClr val="DADE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Explosion 1 20">
            <a:extLst>
              <a:ext uri="{FF2B5EF4-FFF2-40B4-BE49-F238E27FC236}">
                <a16:creationId xmlns:a16="http://schemas.microsoft.com/office/drawing/2014/main" id="{F4FB758D-87C6-1516-9819-82EDD35C2D68}"/>
              </a:ext>
            </a:extLst>
          </p:cNvPr>
          <p:cNvSpPr/>
          <p:nvPr/>
        </p:nvSpPr>
        <p:spPr>
          <a:xfrm>
            <a:off x="4479925" y="5016500"/>
            <a:ext cx="4137025" cy="1797050"/>
          </a:xfrm>
          <a:prstGeom prst="irregularSeal1">
            <a:avLst/>
          </a:prstGeom>
          <a:solidFill>
            <a:srgbClr val="FC24D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 name="Explosion 1 18">
            <a:extLst>
              <a:ext uri="{FF2B5EF4-FFF2-40B4-BE49-F238E27FC236}">
                <a16:creationId xmlns:a16="http://schemas.microsoft.com/office/drawing/2014/main" id="{5CF1C2FB-9CB9-3DD2-9148-4D401E8FE878}"/>
              </a:ext>
            </a:extLst>
          </p:cNvPr>
          <p:cNvSpPr/>
          <p:nvPr/>
        </p:nvSpPr>
        <p:spPr>
          <a:xfrm rot="568918">
            <a:off x="8669338" y="5432425"/>
            <a:ext cx="3236912" cy="1252538"/>
          </a:xfrm>
          <a:prstGeom prst="irregularSeal1">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Explosion 1 19">
            <a:extLst>
              <a:ext uri="{FF2B5EF4-FFF2-40B4-BE49-F238E27FC236}">
                <a16:creationId xmlns:a16="http://schemas.microsoft.com/office/drawing/2014/main" id="{C6BA3983-B82C-75CE-3FF3-52586EB7742E}"/>
              </a:ext>
            </a:extLst>
          </p:cNvPr>
          <p:cNvSpPr/>
          <p:nvPr/>
        </p:nvSpPr>
        <p:spPr>
          <a:xfrm rot="568918">
            <a:off x="8455025" y="4330700"/>
            <a:ext cx="3238500" cy="1252538"/>
          </a:xfrm>
          <a:prstGeom prst="irregularSeal1">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a:extLst>
              <a:ext uri="{FF2B5EF4-FFF2-40B4-BE49-F238E27FC236}">
                <a16:creationId xmlns:a16="http://schemas.microsoft.com/office/drawing/2014/main" id="{70C14511-39CC-8EF3-F690-D7C5904C2251}"/>
              </a:ext>
            </a:extLst>
          </p:cNvPr>
          <p:cNvSpPr/>
          <p:nvPr/>
        </p:nvSpPr>
        <p:spPr>
          <a:xfrm>
            <a:off x="457200" y="398463"/>
            <a:ext cx="11253788" cy="1908175"/>
          </a:xfrm>
          <a:prstGeom prst="rect">
            <a:avLst/>
          </a:prstGeom>
        </p:spPr>
        <p:txBody>
          <a:bodyPr>
            <a:spAutoFit/>
          </a:bodyPr>
          <a:lstStyle/>
          <a:p>
            <a:pPr algn="ctr">
              <a:defRPr/>
            </a:pPr>
            <a:r>
              <a:rPr lang="en-GB" altLang="en-US" sz="3600" b="1" dirty="0">
                <a:solidFill>
                  <a:srgbClr val="0070C0"/>
                </a:solidFill>
                <a:latin typeface="+mn-lt"/>
              </a:rPr>
              <a:t>How can you get involved?</a:t>
            </a:r>
          </a:p>
          <a:p>
            <a:pPr>
              <a:defRPr/>
            </a:pPr>
            <a:endParaRPr lang="en-GB" altLang="en-US" sz="1000" b="1" dirty="0">
              <a:solidFill>
                <a:srgbClr val="0070C0"/>
              </a:solidFill>
              <a:latin typeface="+mn-lt"/>
            </a:endParaRPr>
          </a:p>
          <a:p>
            <a:pPr>
              <a:defRPr/>
            </a:pPr>
            <a:r>
              <a:rPr lang="en-GB" altLang="en-US" sz="2400" dirty="0">
                <a:latin typeface="+mn-lt"/>
              </a:rPr>
              <a:t>There are lots of ways you can help and support us at our events. However, not all of these jobs need to happen in school. We really couldn’t achieve what we do without the help we receive behind the scenes.</a:t>
            </a:r>
          </a:p>
        </p:txBody>
      </p:sp>
      <p:sp>
        <p:nvSpPr>
          <p:cNvPr id="6151" name="TextBox 8">
            <a:extLst>
              <a:ext uri="{FF2B5EF4-FFF2-40B4-BE49-F238E27FC236}">
                <a16:creationId xmlns:a16="http://schemas.microsoft.com/office/drawing/2014/main" id="{AA1484A3-7073-C068-7C5E-5DC6C5005A97}"/>
              </a:ext>
            </a:extLst>
          </p:cNvPr>
          <p:cNvSpPr txBox="1">
            <a:spLocks noChangeArrowheads="1"/>
          </p:cNvSpPr>
          <p:nvPr/>
        </p:nvSpPr>
        <p:spPr bwMode="auto">
          <a:xfrm rot="536886">
            <a:off x="8370888" y="5729288"/>
            <a:ext cx="38338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en-US"/>
              <a:t>Helping at the </a:t>
            </a:r>
          </a:p>
          <a:p>
            <a:pPr algn="ctr"/>
            <a:r>
              <a:rPr lang="en-GB" altLang="en-US"/>
              <a:t>Christmas Shop.</a:t>
            </a:r>
          </a:p>
        </p:txBody>
      </p:sp>
      <p:sp>
        <p:nvSpPr>
          <p:cNvPr id="6152" name="TextBox 9">
            <a:extLst>
              <a:ext uri="{FF2B5EF4-FFF2-40B4-BE49-F238E27FC236}">
                <a16:creationId xmlns:a16="http://schemas.microsoft.com/office/drawing/2014/main" id="{B4F73E14-B333-D53B-2352-B35F5EC7E75F}"/>
              </a:ext>
            </a:extLst>
          </p:cNvPr>
          <p:cNvSpPr txBox="1">
            <a:spLocks noChangeArrowheads="1"/>
          </p:cNvSpPr>
          <p:nvPr/>
        </p:nvSpPr>
        <p:spPr bwMode="auto">
          <a:xfrm>
            <a:off x="4640263" y="5453063"/>
            <a:ext cx="39465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en-US"/>
              <a:t>Running stalls with</a:t>
            </a:r>
          </a:p>
          <a:p>
            <a:pPr algn="ctr"/>
            <a:r>
              <a:rPr lang="en-GB" altLang="en-US"/>
              <a:t>other parents at our Summer and Christmas Fairs.</a:t>
            </a:r>
          </a:p>
        </p:txBody>
      </p:sp>
      <p:sp>
        <p:nvSpPr>
          <p:cNvPr id="6153" name="TextBox 11">
            <a:extLst>
              <a:ext uri="{FF2B5EF4-FFF2-40B4-BE49-F238E27FC236}">
                <a16:creationId xmlns:a16="http://schemas.microsoft.com/office/drawing/2014/main" id="{93B85F31-471C-45A1-2FC6-1942DEB94336}"/>
              </a:ext>
            </a:extLst>
          </p:cNvPr>
          <p:cNvSpPr txBox="1">
            <a:spLocks noChangeArrowheads="1"/>
          </p:cNvSpPr>
          <p:nvPr/>
        </p:nvSpPr>
        <p:spPr bwMode="auto">
          <a:xfrm>
            <a:off x="3190875" y="3938588"/>
            <a:ext cx="5153025"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en-US" sz="3200"/>
              <a:t>Offering any help and support you feel you are able to!</a:t>
            </a:r>
          </a:p>
        </p:txBody>
      </p:sp>
      <p:sp>
        <p:nvSpPr>
          <p:cNvPr id="13" name="Explosion 1 12">
            <a:extLst>
              <a:ext uri="{FF2B5EF4-FFF2-40B4-BE49-F238E27FC236}">
                <a16:creationId xmlns:a16="http://schemas.microsoft.com/office/drawing/2014/main" id="{ED71C906-A48A-4816-0989-D3057C6A17C5}"/>
              </a:ext>
            </a:extLst>
          </p:cNvPr>
          <p:cNvSpPr/>
          <p:nvPr/>
        </p:nvSpPr>
        <p:spPr>
          <a:xfrm>
            <a:off x="754063" y="2535238"/>
            <a:ext cx="2543175" cy="1673225"/>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55" name="TextBox 10">
            <a:extLst>
              <a:ext uri="{FF2B5EF4-FFF2-40B4-BE49-F238E27FC236}">
                <a16:creationId xmlns:a16="http://schemas.microsoft.com/office/drawing/2014/main" id="{41AF697A-5CC3-D635-A534-F09F3D104479}"/>
              </a:ext>
            </a:extLst>
          </p:cNvPr>
          <p:cNvSpPr txBox="1">
            <a:spLocks noChangeArrowheads="1"/>
          </p:cNvSpPr>
          <p:nvPr/>
        </p:nvSpPr>
        <p:spPr bwMode="auto">
          <a:xfrm rot="-815785">
            <a:off x="1084263" y="3109913"/>
            <a:ext cx="1882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a:t>Setting up events.</a:t>
            </a:r>
          </a:p>
        </p:txBody>
      </p:sp>
      <p:sp>
        <p:nvSpPr>
          <p:cNvPr id="14" name="Explosion 1 13">
            <a:extLst>
              <a:ext uri="{FF2B5EF4-FFF2-40B4-BE49-F238E27FC236}">
                <a16:creationId xmlns:a16="http://schemas.microsoft.com/office/drawing/2014/main" id="{4F2B028C-A012-D8B8-F296-388C756D007C}"/>
              </a:ext>
            </a:extLst>
          </p:cNvPr>
          <p:cNvSpPr/>
          <p:nvPr/>
        </p:nvSpPr>
        <p:spPr>
          <a:xfrm rot="568918">
            <a:off x="8523288" y="2606675"/>
            <a:ext cx="3236912" cy="1825625"/>
          </a:xfrm>
          <a:prstGeom prst="irregularSeal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57" name="TextBox 7">
            <a:extLst>
              <a:ext uri="{FF2B5EF4-FFF2-40B4-BE49-F238E27FC236}">
                <a16:creationId xmlns:a16="http://schemas.microsoft.com/office/drawing/2014/main" id="{BBFF6BCC-B0BF-8DE4-7D47-4BD0CDF59E93}"/>
              </a:ext>
            </a:extLst>
          </p:cNvPr>
          <p:cNvSpPr txBox="1">
            <a:spLocks noChangeArrowheads="1"/>
          </p:cNvSpPr>
          <p:nvPr/>
        </p:nvSpPr>
        <p:spPr bwMode="auto">
          <a:xfrm rot="1139771">
            <a:off x="8047038" y="3381375"/>
            <a:ext cx="40560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en-US"/>
              <a:t>Helping at the discos.</a:t>
            </a:r>
          </a:p>
        </p:txBody>
      </p:sp>
      <p:sp>
        <p:nvSpPr>
          <p:cNvPr id="15" name="Explosion 1 14">
            <a:extLst>
              <a:ext uri="{FF2B5EF4-FFF2-40B4-BE49-F238E27FC236}">
                <a16:creationId xmlns:a16="http://schemas.microsoft.com/office/drawing/2014/main" id="{ADD5A929-1F54-594D-16C3-5AE1303DAA6F}"/>
              </a:ext>
            </a:extLst>
          </p:cNvPr>
          <p:cNvSpPr/>
          <p:nvPr/>
        </p:nvSpPr>
        <p:spPr>
          <a:xfrm>
            <a:off x="4187825" y="2263775"/>
            <a:ext cx="3968750" cy="1701800"/>
          </a:xfrm>
          <a:prstGeom prst="irregularSeal1">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59" name="TextBox 3">
            <a:extLst>
              <a:ext uri="{FF2B5EF4-FFF2-40B4-BE49-F238E27FC236}">
                <a16:creationId xmlns:a16="http://schemas.microsoft.com/office/drawing/2014/main" id="{F7E40E79-2CD2-B657-1E33-4E20537463CE}"/>
              </a:ext>
            </a:extLst>
          </p:cNvPr>
          <p:cNvSpPr txBox="1">
            <a:spLocks noChangeArrowheads="1"/>
          </p:cNvSpPr>
          <p:nvPr/>
        </p:nvSpPr>
        <p:spPr bwMode="auto">
          <a:xfrm>
            <a:off x="4098925" y="2873375"/>
            <a:ext cx="38338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en-US"/>
              <a:t>Folding tickets for the raffle </a:t>
            </a:r>
          </a:p>
          <a:p>
            <a:pPr algn="ctr"/>
            <a:r>
              <a:rPr lang="en-GB" altLang="en-US"/>
              <a:t>and tombolas.</a:t>
            </a:r>
          </a:p>
        </p:txBody>
      </p:sp>
      <p:sp>
        <p:nvSpPr>
          <p:cNvPr id="16" name="Explosion 1 15">
            <a:extLst>
              <a:ext uri="{FF2B5EF4-FFF2-40B4-BE49-F238E27FC236}">
                <a16:creationId xmlns:a16="http://schemas.microsoft.com/office/drawing/2014/main" id="{4CD917EF-0863-AC33-91F4-D1CC26F88632}"/>
              </a:ext>
            </a:extLst>
          </p:cNvPr>
          <p:cNvSpPr/>
          <p:nvPr/>
        </p:nvSpPr>
        <p:spPr>
          <a:xfrm rot="20951468">
            <a:off x="457200" y="4119563"/>
            <a:ext cx="2543175" cy="1673225"/>
          </a:xfrm>
          <a:prstGeom prst="irregularSeal1">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61" name="TextBox 2">
            <a:extLst>
              <a:ext uri="{FF2B5EF4-FFF2-40B4-BE49-F238E27FC236}">
                <a16:creationId xmlns:a16="http://schemas.microsoft.com/office/drawing/2014/main" id="{13B2DB8D-C870-246A-700E-7B9ED0B46E76}"/>
              </a:ext>
            </a:extLst>
          </p:cNvPr>
          <p:cNvSpPr txBox="1">
            <a:spLocks noChangeArrowheads="1"/>
          </p:cNvSpPr>
          <p:nvPr/>
        </p:nvSpPr>
        <p:spPr bwMode="auto">
          <a:xfrm rot="-815785">
            <a:off x="838200" y="4692650"/>
            <a:ext cx="17510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en-US"/>
              <a:t>Wrapping books for Santa.</a:t>
            </a:r>
          </a:p>
        </p:txBody>
      </p:sp>
      <p:sp>
        <p:nvSpPr>
          <p:cNvPr id="17" name="Explosion 1 16">
            <a:extLst>
              <a:ext uri="{FF2B5EF4-FFF2-40B4-BE49-F238E27FC236}">
                <a16:creationId xmlns:a16="http://schemas.microsoft.com/office/drawing/2014/main" id="{06938582-AD03-3D3C-2271-78F974C01E7C}"/>
              </a:ext>
            </a:extLst>
          </p:cNvPr>
          <p:cNvSpPr/>
          <p:nvPr/>
        </p:nvSpPr>
        <p:spPr>
          <a:xfrm rot="20951468">
            <a:off x="1738313" y="5346700"/>
            <a:ext cx="2876550" cy="1327150"/>
          </a:xfrm>
          <a:prstGeom prst="irregularSeal1">
            <a:avLst/>
          </a:prstGeom>
          <a:solidFill>
            <a:srgbClr val="FF9EAB"/>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63" name="TextBox 6">
            <a:extLst>
              <a:ext uri="{FF2B5EF4-FFF2-40B4-BE49-F238E27FC236}">
                <a16:creationId xmlns:a16="http://schemas.microsoft.com/office/drawing/2014/main" id="{6FE5BCD7-82DB-6296-2E3C-8F3E13E32CD9}"/>
              </a:ext>
            </a:extLst>
          </p:cNvPr>
          <p:cNvSpPr txBox="1">
            <a:spLocks noChangeArrowheads="1"/>
          </p:cNvSpPr>
          <p:nvPr/>
        </p:nvSpPr>
        <p:spPr bwMode="auto">
          <a:xfrm rot="-797634">
            <a:off x="1749425" y="5729288"/>
            <a:ext cx="2854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en-US"/>
              <a:t>Researching new, fun</a:t>
            </a:r>
          </a:p>
          <a:p>
            <a:pPr algn="ctr"/>
            <a:r>
              <a:rPr lang="en-GB" altLang="en-US"/>
              <a:t>activities.</a:t>
            </a:r>
          </a:p>
        </p:txBody>
      </p:sp>
      <p:sp>
        <p:nvSpPr>
          <p:cNvPr id="6164" name="TextBox 5">
            <a:extLst>
              <a:ext uri="{FF2B5EF4-FFF2-40B4-BE49-F238E27FC236}">
                <a16:creationId xmlns:a16="http://schemas.microsoft.com/office/drawing/2014/main" id="{B2C94103-8EED-5E78-9AAF-96342665BE64}"/>
              </a:ext>
            </a:extLst>
          </p:cNvPr>
          <p:cNvSpPr txBox="1">
            <a:spLocks noChangeArrowheads="1"/>
          </p:cNvSpPr>
          <p:nvPr/>
        </p:nvSpPr>
        <p:spPr bwMode="auto">
          <a:xfrm rot="642853">
            <a:off x="8158163" y="4718050"/>
            <a:ext cx="3833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en-US"/>
              <a:t>Shopping for prizes.</a:t>
            </a:r>
          </a:p>
        </p:txBody>
      </p:sp>
      <p:pic>
        <p:nvPicPr>
          <p:cNvPr id="6165" name="Picture 2" descr="Screen Clipping">
            <a:extLst>
              <a:ext uri="{FF2B5EF4-FFF2-40B4-BE49-F238E27FC236}">
                <a16:creationId xmlns:a16="http://schemas.microsoft.com/office/drawing/2014/main" id="{968A3BCD-AC6A-9C8F-4FDC-70306BCD82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013" y="66675"/>
            <a:ext cx="14795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66" name="Picture 2" descr="Screen Clipping">
            <a:extLst>
              <a:ext uri="{FF2B5EF4-FFF2-40B4-BE49-F238E27FC236}">
                <a16:creationId xmlns:a16="http://schemas.microsoft.com/office/drawing/2014/main" id="{CA927E97-6714-8BF8-7712-05C33016AB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06075" y="182563"/>
            <a:ext cx="1481138"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a:extLst>
              <a:ext uri="{FF2B5EF4-FFF2-40B4-BE49-F238E27FC236}">
                <a16:creationId xmlns:a16="http://schemas.microsoft.com/office/drawing/2014/main" id="{DD00B1A7-B369-5042-A805-BE18FAD932F5}"/>
              </a:ext>
            </a:extLst>
          </p:cNvPr>
          <p:cNvSpPr txBox="1">
            <a:spLocks noChangeArrowheads="1"/>
          </p:cNvSpPr>
          <p:nvPr/>
        </p:nvSpPr>
        <p:spPr bwMode="auto">
          <a:xfrm>
            <a:off x="1625600" y="107950"/>
            <a:ext cx="9186863"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en-US" sz="3600" b="1">
                <a:solidFill>
                  <a:srgbClr val="0070C0"/>
                </a:solidFill>
              </a:rPr>
              <a:t>What are we raising money for?</a:t>
            </a:r>
          </a:p>
          <a:p>
            <a:endParaRPr lang="en-GB" altLang="en-US"/>
          </a:p>
        </p:txBody>
      </p:sp>
      <p:sp>
        <p:nvSpPr>
          <p:cNvPr id="7171" name="Rectangle 3">
            <a:extLst>
              <a:ext uri="{FF2B5EF4-FFF2-40B4-BE49-F238E27FC236}">
                <a16:creationId xmlns:a16="http://schemas.microsoft.com/office/drawing/2014/main" id="{5410590D-70CE-D289-6EC7-99A00108079B}"/>
              </a:ext>
            </a:extLst>
          </p:cNvPr>
          <p:cNvSpPr>
            <a:spLocks noChangeArrowheads="1"/>
          </p:cNvSpPr>
          <p:nvPr/>
        </p:nvSpPr>
        <p:spPr bwMode="auto">
          <a:xfrm>
            <a:off x="522288" y="795338"/>
            <a:ext cx="10987087"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2400"/>
              <a:t>Creativity and imaginative play is an integral part of this school’s curriculum.  Next year we will be raising money to help them create an exciting new area in the outdoor environment which will allow all the children to develop and stretch their imaginations even further.</a:t>
            </a:r>
          </a:p>
          <a:p>
            <a:endParaRPr lang="en-GB" altLang="en-US" sz="2400"/>
          </a:p>
          <a:p>
            <a:endParaRPr lang="en-GB" altLang="en-US"/>
          </a:p>
          <a:p>
            <a:endParaRPr lang="en-GB" altLang="en-US"/>
          </a:p>
          <a:p>
            <a:endParaRPr lang="en-GB" altLang="en-US"/>
          </a:p>
          <a:p>
            <a:endParaRPr lang="en-GB" altLang="en-US"/>
          </a:p>
          <a:p>
            <a:endParaRPr lang="en-GB" altLang="en-US"/>
          </a:p>
          <a:p>
            <a:endParaRPr lang="en-GB" altLang="en-US"/>
          </a:p>
          <a:p>
            <a:endParaRPr lang="en-GB" altLang="en-US"/>
          </a:p>
          <a:p>
            <a:endParaRPr lang="en-GB" altLang="en-US"/>
          </a:p>
          <a:p>
            <a:endParaRPr lang="en-GB" altLang="en-US"/>
          </a:p>
          <a:p>
            <a:r>
              <a:rPr lang="en-GB" altLang="en-US" sz="2400"/>
              <a:t>The aim is to provide the children with a range of easily accessible loose parts so that they can work with their friends, share ideas and problem solve to create and build interesting new structures whilst at the same time having a great deal of fun and enjoyment. This new area will be called “The Innovation Station.”</a:t>
            </a:r>
          </a:p>
        </p:txBody>
      </p:sp>
      <p:pic>
        <p:nvPicPr>
          <p:cNvPr id="7172" name="Picture 2">
            <a:extLst>
              <a:ext uri="{FF2B5EF4-FFF2-40B4-BE49-F238E27FC236}">
                <a16:creationId xmlns:a16="http://schemas.microsoft.com/office/drawing/2014/main" id="{472E67A8-0EDD-9327-D91A-1440C1049F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9175" y="1955800"/>
            <a:ext cx="4435475" cy="316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3" name="Picture 2" descr="Screen Clipping">
            <a:extLst>
              <a:ext uri="{FF2B5EF4-FFF2-40B4-BE49-F238E27FC236}">
                <a16:creationId xmlns:a16="http://schemas.microsoft.com/office/drawing/2014/main" id="{1458819D-5BC4-BC62-42E7-34F8635A27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013" y="66675"/>
            <a:ext cx="14795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2" descr="Screen Clipping">
            <a:extLst>
              <a:ext uri="{FF2B5EF4-FFF2-40B4-BE49-F238E27FC236}">
                <a16:creationId xmlns:a16="http://schemas.microsoft.com/office/drawing/2014/main" id="{4354B504-2573-669D-3C4C-AF2098AD7E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90213" y="66675"/>
            <a:ext cx="14795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a:extLst>
              <a:ext uri="{FF2B5EF4-FFF2-40B4-BE49-F238E27FC236}">
                <a16:creationId xmlns:a16="http://schemas.microsoft.com/office/drawing/2014/main" id="{43DD1543-52E5-9B3A-B147-BAF6C704F3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0"/>
            <a:ext cx="12011025" cy="6838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a:extLst>
              <a:ext uri="{FF2B5EF4-FFF2-40B4-BE49-F238E27FC236}">
                <a16:creationId xmlns:a16="http://schemas.microsoft.com/office/drawing/2014/main" id="{AE9F0744-7EFE-B5FB-B8F1-3939143FF1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9913" y="1820863"/>
            <a:ext cx="5576887" cy="34528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219" name="TextBox 2">
            <a:extLst>
              <a:ext uri="{FF2B5EF4-FFF2-40B4-BE49-F238E27FC236}">
                <a16:creationId xmlns:a16="http://schemas.microsoft.com/office/drawing/2014/main" id="{87201946-23B4-51F7-A85A-568DE066D0AF}"/>
              </a:ext>
            </a:extLst>
          </p:cNvPr>
          <p:cNvSpPr txBox="1">
            <a:spLocks noChangeArrowheads="1"/>
          </p:cNvSpPr>
          <p:nvPr/>
        </p:nvSpPr>
        <p:spPr bwMode="auto">
          <a:xfrm>
            <a:off x="561975" y="866775"/>
            <a:ext cx="1113472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2800"/>
              <a:t>In September we lose a large part of our PTFA. Without new volunteers we </a:t>
            </a:r>
          </a:p>
          <a:p>
            <a:r>
              <a:rPr lang="en-GB" altLang="en-US" sz="2800"/>
              <a:t>may not be able to continue.</a:t>
            </a:r>
          </a:p>
        </p:txBody>
      </p:sp>
      <p:sp>
        <p:nvSpPr>
          <p:cNvPr id="9220" name="TextBox 3">
            <a:extLst>
              <a:ext uri="{FF2B5EF4-FFF2-40B4-BE49-F238E27FC236}">
                <a16:creationId xmlns:a16="http://schemas.microsoft.com/office/drawing/2014/main" id="{94CD373E-9563-7E3F-9209-4A9099D7B01E}"/>
              </a:ext>
            </a:extLst>
          </p:cNvPr>
          <p:cNvSpPr txBox="1">
            <a:spLocks noChangeArrowheads="1"/>
          </p:cNvSpPr>
          <p:nvPr/>
        </p:nvSpPr>
        <p:spPr bwMode="auto">
          <a:xfrm>
            <a:off x="376238" y="5273675"/>
            <a:ext cx="110458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2800"/>
              <a:t>We are looking for people who would like to join our fantastic team. </a:t>
            </a:r>
          </a:p>
          <a:p>
            <a:r>
              <a:rPr lang="en-GB" altLang="en-US" sz="2800"/>
              <a:t>There are lots of opportunities to help and there is no obligation to attend </a:t>
            </a:r>
          </a:p>
          <a:p>
            <a:r>
              <a:rPr lang="en-GB" altLang="en-US" sz="2800"/>
              <a:t>every meeting or event!</a:t>
            </a:r>
          </a:p>
        </p:txBody>
      </p:sp>
      <p:pic>
        <p:nvPicPr>
          <p:cNvPr id="9221" name="Picture 2" descr="Screen Clipping">
            <a:extLst>
              <a:ext uri="{FF2B5EF4-FFF2-40B4-BE49-F238E27FC236}">
                <a16:creationId xmlns:a16="http://schemas.microsoft.com/office/drawing/2014/main" id="{5A7C256A-C35D-2AEB-E388-36B59A3163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013" y="66675"/>
            <a:ext cx="14795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2" descr="Screen Clipping">
            <a:extLst>
              <a:ext uri="{FF2B5EF4-FFF2-40B4-BE49-F238E27FC236}">
                <a16:creationId xmlns:a16="http://schemas.microsoft.com/office/drawing/2014/main" id="{94CA6BE9-357D-D144-00A1-71B529D2E7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01300" y="66675"/>
            <a:ext cx="1481138"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a:extLst>
              <a:ext uri="{FF2B5EF4-FFF2-40B4-BE49-F238E27FC236}">
                <a16:creationId xmlns:a16="http://schemas.microsoft.com/office/drawing/2014/main" id="{2A78EEA7-C3FB-DE13-125A-D14A9F4CAC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5013" y="20638"/>
            <a:ext cx="3267075" cy="1163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a:extLst>
              <a:ext uri="{FF2B5EF4-FFF2-40B4-BE49-F238E27FC236}">
                <a16:creationId xmlns:a16="http://schemas.microsoft.com/office/drawing/2014/main" id="{DB26A265-D008-FB9B-9639-71D32CEC5F29}"/>
              </a:ext>
            </a:extLst>
          </p:cNvPr>
          <p:cNvSpPr txBox="1"/>
          <p:nvPr/>
        </p:nvSpPr>
        <p:spPr>
          <a:xfrm>
            <a:off x="449943" y="1025769"/>
            <a:ext cx="11480800" cy="5655394"/>
          </a:xfrm>
          <a:prstGeom prst="rect">
            <a:avLst/>
          </a:prstGeom>
          <a:solidFill>
            <a:schemeClr val="accent1">
              <a:lumMod val="20000"/>
              <a:lumOff val="80000"/>
            </a:schemeClr>
          </a:solidFill>
          <a:ln>
            <a:solidFill>
              <a:schemeClr val="tx1"/>
            </a:solidFill>
          </a:ln>
        </p:spPr>
        <p:txBody>
          <a:bodyPr>
            <a:spAutoFit/>
          </a:bodyPr>
          <a:lstStyle/>
          <a:p>
            <a:pPr algn="ctr">
              <a:defRPr/>
            </a:pPr>
            <a:r>
              <a:rPr lang="en-GB" sz="3200" b="1" dirty="0">
                <a:latin typeface="+mn-lt"/>
              </a:rPr>
              <a:t>July Events</a:t>
            </a:r>
            <a:br>
              <a:rPr lang="en-GB" sz="3200" dirty="0">
                <a:latin typeface="+mn-lt"/>
              </a:rPr>
            </a:br>
            <a:endParaRPr lang="en-GB" sz="1050" dirty="0">
              <a:latin typeface="+mn-lt"/>
            </a:endParaRPr>
          </a:p>
          <a:p>
            <a:pPr>
              <a:defRPr/>
            </a:pPr>
            <a:endParaRPr lang="en-GB" sz="1100" dirty="0">
              <a:latin typeface="+mn-lt"/>
            </a:endParaRPr>
          </a:p>
          <a:p>
            <a:pPr>
              <a:defRPr/>
            </a:pPr>
            <a:r>
              <a:rPr lang="en-GB" sz="2400" b="1" dirty="0">
                <a:latin typeface="+mn-lt"/>
              </a:rPr>
              <a:t>Summer Fair : Wednesday 21</a:t>
            </a:r>
            <a:r>
              <a:rPr lang="en-GB" sz="2400" b="1" baseline="30000" dirty="0">
                <a:latin typeface="+mn-lt"/>
              </a:rPr>
              <a:t>st</a:t>
            </a:r>
            <a:r>
              <a:rPr lang="en-GB" sz="2400" b="1" dirty="0">
                <a:latin typeface="+mn-lt"/>
              </a:rPr>
              <a:t> June, 3:20pm, school playground</a:t>
            </a:r>
            <a:br>
              <a:rPr lang="en-GB" sz="2400" b="1" dirty="0">
                <a:latin typeface="+mn-lt"/>
              </a:rPr>
            </a:br>
            <a:r>
              <a:rPr lang="en-GB" sz="2400" dirty="0">
                <a:latin typeface="+mn-lt"/>
              </a:rPr>
              <a:t>You are invited along to join us all for our Summer Fair. We will be holding a big raffle and there will be lots of fun and games for the children to do.</a:t>
            </a:r>
          </a:p>
          <a:p>
            <a:pPr>
              <a:defRPr/>
            </a:pPr>
            <a:r>
              <a:rPr lang="en-GB" sz="2400" b="1" dirty="0"/>
              <a:t>AGM : Wednesday 19</a:t>
            </a:r>
            <a:r>
              <a:rPr lang="en-GB" sz="2400" b="1" baseline="30000" dirty="0"/>
              <a:t>th</a:t>
            </a:r>
            <a:r>
              <a:rPr lang="en-GB" sz="2400" b="1" dirty="0"/>
              <a:t> July, 9am in school</a:t>
            </a:r>
            <a:br>
              <a:rPr lang="en-GB" sz="2400" b="1" dirty="0"/>
            </a:br>
            <a:r>
              <a:rPr lang="en-GB" sz="2400" dirty="0"/>
              <a:t>This is our annual AGM and celebration of our efforts for this school year. Everyone is welcome to attend and find out more about what we have been doing. There will be cake!</a:t>
            </a:r>
            <a:endParaRPr lang="en-GB" sz="2400" dirty="0">
              <a:highlight>
                <a:srgbClr val="FFFF00"/>
              </a:highlight>
              <a:latin typeface="+mn-lt"/>
            </a:endParaRPr>
          </a:p>
          <a:p>
            <a:pPr>
              <a:defRPr/>
            </a:pPr>
            <a:endParaRPr lang="en-GB" dirty="0">
              <a:highlight>
                <a:srgbClr val="FFFF00"/>
              </a:highlight>
              <a:latin typeface="+mn-lt"/>
            </a:endParaRPr>
          </a:p>
          <a:p>
            <a:pPr algn="ctr">
              <a:defRPr/>
            </a:pPr>
            <a:r>
              <a:rPr lang="en-GB" sz="3200" b="1" dirty="0">
                <a:latin typeface="+mn-lt"/>
              </a:rPr>
              <a:t>September Events</a:t>
            </a:r>
          </a:p>
          <a:p>
            <a:pPr>
              <a:defRPr/>
            </a:pPr>
            <a:br>
              <a:rPr lang="en-GB" dirty="0">
                <a:latin typeface="+mn-lt"/>
              </a:rPr>
            </a:br>
            <a:r>
              <a:rPr lang="en-GB" sz="2400" b="1" dirty="0">
                <a:latin typeface="+mn-lt"/>
              </a:rPr>
              <a:t>PTFA Meeting : TBA</a:t>
            </a:r>
            <a:br>
              <a:rPr lang="en-GB" sz="2400" b="1" dirty="0">
                <a:latin typeface="+mn-lt"/>
              </a:rPr>
            </a:br>
            <a:r>
              <a:rPr lang="en-GB" sz="2400" dirty="0">
                <a:latin typeface="+mn-lt"/>
              </a:rPr>
              <a:t>In September we will be holding our first meeting of the school year. Our meetings are friendly and informal and we would love you to come along and find out more about what we do. This year we are hoping to hold our first meeting in the Community Hub in </a:t>
            </a:r>
            <a:r>
              <a:rPr lang="en-GB" sz="2400" dirty="0" err="1">
                <a:latin typeface="+mn-lt"/>
              </a:rPr>
              <a:t>Hasland</a:t>
            </a:r>
            <a:r>
              <a:rPr lang="en-GB" sz="2400" dirty="0">
                <a:latin typeface="+mn-lt"/>
              </a:rPr>
              <a:t>.</a:t>
            </a:r>
          </a:p>
        </p:txBody>
      </p:sp>
      <p:pic>
        <p:nvPicPr>
          <p:cNvPr id="10244" name="Picture 4">
            <a:extLst>
              <a:ext uri="{FF2B5EF4-FFF2-40B4-BE49-F238E27FC236}">
                <a16:creationId xmlns:a16="http://schemas.microsoft.com/office/drawing/2014/main" id="{EF18700F-0893-E3FC-5C26-CD40D3F163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873196">
            <a:off x="176213" y="292100"/>
            <a:ext cx="2324100" cy="12747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5" name="Picture 5">
            <a:extLst>
              <a:ext uri="{FF2B5EF4-FFF2-40B4-BE49-F238E27FC236}">
                <a16:creationId xmlns:a16="http://schemas.microsoft.com/office/drawing/2014/main" id="{86352292-B3BE-FAF0-6890-15FFA5B695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019483">
            <a:off x="9904413" y="142875"/>
            <a:ext cx="1971675" cy="157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E1E02B72380754595504F6DB7AC2896" ma:contentTypeVersion="16" ma:contentTypeDescription="Create a new document." ma:contentTypeScope="" ma:versionID="46f610af33cd51b81b9eb140c39b09e9">
  <xsd:schema xmlns:xsd="http://www.w3.org/2001/XMLSchema" xmlns:xs="http://www.w3.org/2001/XMLSchema" xmlns:p="http://schemas.microsoft.com/office/2006/metadata/properties" xmlns:ns2="e159ab38-657c-4f6f-910c-ada76fb96878" xmlns:ns3="8cbad71f-c194-4a17-bca5-ca08e4797076" targetNamespace="http://schemas.microsoft.com/office/2006/metadata/properties" ma:root="true" ma:fieldsID="2c31f698eae78dada8589e89b1c0fbba" ns2:_="" ns3:_="">
    <xsd:import namespace="e159ab38-657c-4f6f-910c-ada76fb96878"/>
    <xsd:import namespace="8cbad71f-c194-4a17-bca5-ca08e479707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59ab38-657c-4f6f-910c-ada76fb9687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1278677-b71f-453d-ac5a-52a82e14e16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8cbad71f-c194-4a17-bca5-ca08e4797076"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6a67834-c5f5-4127-b162-9ad70cb8c839}" ma:internalName="TaxCatchAll" ma:showField="CatchAllData" ma:web="8cbad71f-c194-4a17-bca5-ca08e479707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C364C50-0689-429E-9355-3DCB758225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59ab38-657c-4f6f-910c-ada76fb96878"/>
    <ds:schemaRef ds:uri="8cbad71f-c194-4a17-bca5-ca08e479707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0EB43FB-0862-4CEB-A2CC-2A78D61DB9E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770</TotalTime>
  <Words>675</Words>
  <Application>Microsoft Office PowerPoint</Application>
  <PresentationFormat>Widescreen</PresentationFormat>
  <Paragraphs>72</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Friends Of  Hasland Infant School</dc:title>
  <dc:creator>Gareth Coles</dc:creator>
  <cp:lastModifiedBy>Hall</cp:lastModifiedBy>
  <cp:revision>30</cp:revision>
  <cp:lastPrinted>2019-06-13T11:24:26Z</cp:lastPrinted>
  <dcterms:created xsi:type="dcterms:W3CDTF">2019-06-13T10:37:40Z</dcterms:created>
  <dcterms:modified xsi:type="dcterms:W3CDTF">2023-06-14T09:39:31Z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cf76f155ced4ddcb4097134ff3c332f">
    <vt:lpwstr/>
  </property>
  <property fmtid="{D5CDD505-2E9C-101B-9397-08002B2CF9AE}" pid="3" name="TaxCatchAll">
    <vt:lpwstr/>
  </property>
</Properties>
</file>